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bookmarkIdSeed="2">
  <p:sldMasterIdLst>
    <p:sldMasterId id="2147483648" r:id="rId1"/>
    <p:sldMasterId id="2147483661" r:id="rId2"/>
    <p:sldMasterId id="2147483665" r:id="rId3"/>
  </p:sldMasterIdLst>
  <p:notesMasterIdLst>
    <p:notesMasterId r:id="rId64"/>
  </p:notesMasterIdLst>
  <p:handoutMasterIdLst>
    <p:handoutMasterId r:id="rId65"/>
  </p:handoutMasterIdLst>
  <p:sldIdLst>
    <p:sldId id="522" r:id="rId4"/>
    <p:sldId id="576" r:id="rId5"/>
    <p:sldId id="530" r:id="rId6"/>
    <p:sldId id="577" r:id="rId7"/>
    <p:sldId id="596" r:id="rId8"/>
    <p:sldId id="713" r:id="rId9"/>
    <p:sldId id="598" r:id="rId10"/>
    <p:sldId id="765" r:id="rId11"/>
    <p:sldId id="766" r:id="rId12"/>
    <p:sldId id="601" r:id="rId13"/>
    <p:sldId id="602" r:id="rId14"/>
    <p:sldId id="604" r:id="rId15"/>
    <p:sldId id="717" r:id="rId16"/>
    <p:sldId id="719" r:id="rId17"/>
    <p:sldId id="607" r:id="rId18"/>
    <p:sldId id="608" r:id="rId19"/>
    <p:sldId id="609" r:id="rId20"/>
    <p:sldId id="714" r:id="rId21"/>
    <p:sldId id="715" r:id="rId22"/>
    <p:sldId id="615" r:id="rId23"/>
    <p:sldId id="618" r:id="rId24"/>
    <p:sldId id="726" r:id="rId25"/>
    <p:sldId id="656" r:id="rId26"/>
    <p:sldId id="657" r:id="rId27"/>
    <p:sldId id="658" r:id="rId28"/>
    <p:sldId id="620" r:id="rId29"/>
    <p:sldId id="741" r:id="rId30"/>
    <p:sldId id="720" r:id="rId31"/>
    <p:sldId id="721" r:id="rId32"/>
    <p:sldId id="722" r:id="rId33"/>
    <p:sldId id="723" r:id="rId34"/>
    <p:sldId id="724" r:id="rId35"/>
    <p:sldId id="623" r:id="rId36"/>
    <p:sldId id="624" r:id="rId37"/>
    <p:sldId id="625" r:id="rId38"/>
    <p:sldId id="627" r:id="rId39"/>
    <p:sldId id="628" r:id="rId40"/>
    <p:sldId id="727" r:id="rId41"/>
    <p:sldId id="728" r:id="rId42"/>
    <p:sldId id="729" r:id="rId43"/>
    <p:sldId id="732" r:id="rId44"/>
    <p:sldId id="734" r:id="rId45"/>
    <p:sldId id="735" r:id="rId46"/>
    <p:sldId id="660" r:id="rId47"/>
    <p:sldId id="662" r:id="rId48"/>
    <p:sldId id="643" r:id="rId49"/>
    <p:sldId id="644" r:id="rId50"/>
    <p:sldId id="739" r:id="rId51"/>
    <p:sldId id="704" r:id="rId52"/>
    <p:sldId id="736" r:id="rId53"/>
    <p:sldId id="737" r:id="rId54"/>
    <p:sldId id="649" r:id="rId55"/>
    <p:sldId id="651" r:id="rId56"/>
    <p:sldId id="740" r:id="rId57"/>
    <p:sldId id="768" r:id="rId58"/>
    <p:sldId id="652" r:id="rId59"/>
    <p:sldId id="767" r:id="rId60"/>
    <p:sldId id="760" r:id="rId61"/>
    <p:sldId id="761" r:id="rId62"/>
    <p:sldId id="742" r:id="rId6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16A20"/>
    <a:srgbClr val="F48D38"/>
    <a:srgbClr val="BD891C"/>
    <a:srgbClr val="00486E"/>
    <a:srgbClr val="FF3737"/>
    <a:srgbClr val="F4EB70"/>
    <a:srgbClr val="003E2A"/>
    <a:srgbClr val="735A92"/>
    <a:srgbClr val="8B181B"/>
    <a:srgbClr val="491B4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911" autoAdjust="0"/>
    <p:restoredTop sz="90520" autoAdjust="0"/>
  </p:normalViewPr>
  <p:slideViewPr>
    <p:cSldViewPr snapToGrid="0" snapToObjects="1">
      <p:cViewPr varScale="1">
        <p:scale>
          <a:sx n="87" d="100"/>
          <a:sy n="87" d="100"/>
        </p:scale>
        <p:origin x="102" y="342"/>
      </p:cViewPr>
      <p:guideLst>
        <p:guide orient="horz" pos="2160"/>
        <p:guide pos="2880"/>
      </p:guideLst>
    </p:cSldViewPr>
  </p:slideViewPr>
  <p:outlineViewPr>
    <p:cViewPr>
      <p:scale>
        <a:sx n="33" d="100"/>
        <a:sy n="33" d="100"/>
      </p:scale>
      <p:origin x="0" y="252"/>
    </p:cViewPr>
  </p:outlineViewPr>
  <p:notesTextViewPr>
    <p:cViewPr>
      <p:scale>
        <a:sx n="100" d="100"/>
        <a:sy n="100" d="100"/>
      </p:scale>
      <p:origin x="0" y="0"/>
    </p:cViewPr>
  </p:notesTextViewPr>
  <p:sorterViewPr>
    <p:cViewPr>
      <p:scale>
        <a:sx n="100" d="100"/>
        <a:sy n="100" d="100"/>
      </p:scale>
      <p:origin x="0" y="994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61" Type="http://schemas.openxmlformats.org/officeDocument/2006/relationships/slide" Target="slides/slide58.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handoutMaster" Target="handoutMasters/handout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notesMaster" Target="notesMasters/notesMaster1.xml"/><Relationship Id="rId69"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viewProps" Target="viewProp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72421" cy="457513"/>
          </a:xfrm>
          <a:prstGeom prst="rect">
            <a:avLst/>
          </a:prstGeom>
        </p:spPr>
        <p:txBody>
          <a:bodyPr vert="horz" lIns="89730" tIns="44865" rIns="89730" bIns="44865" rtlCol="0"/>
          <a:lstStyle>
            <a:lvl1pPr algn="l">
              <a:defRPr sz="1200"/>
            </a:lvl1pPr>
          </a:lstStyle>
          <a:p>
            <a:endParaRPr lang="en-US" dirty="0"/>
          </a:p>
        </p:txBody>
      </p:sp>
      <p:sp>
        <p:nvSpPr>
          <p:cNvPr id="3" name="Date Placeholder 2"/>
          <p:cNvSpPr>
            <a:spLocks noGrp="1"/>
          </p:cNvSpPr>
          <p:nvPr>
            <p:ph type="dt" sz="quarter" idx="1"/>
          </p:nvPr>
        </p:nvSpPr>
        <p:spPr>
          <a:xfrm>
            <a:off x="3884027" y="0"/>
            <a:ext cx="2972421" cy="457513"/>
          </a:xfrm>
          <a:prstGeom prst="rect">
            <a:avLst/>
          </a:prstGeom>
        </p:spPr>
        <p:txBody>
          <a:bodyPr vert="horz" lIns="89730" tIns="44865" rIns="89730" bIns="44865" rtlCol="0"/>
          <a:lstStyle>
            <a:lvl1pPr algn="r">
              <a:defRPr sz="1200"/>
            </a:lvl1pPr>
          </a:lstStyle>
          <a:p>
            <a:fld id="{A6D8ECF3-AA20-4947-A67D-AD6E805F4094}" type="datetimeFigureOut">
              <a:rPr lang="en-US" smtClean="0"/>
              <a:pPr/>
              <a:t>10/31/2016</a:t>
            </a:fld>
            <a:endParaRPr lang="en-US" dirty="0"/>
          </a:p>
        </p:txBody>
      </p:sp>
      <p:sp>
        <p:nvSpPr>
          <p:cNvPr id="4" name="Footer Placeholder 3"/>
          <p:cNvSpPr>
            <a:spLocks noGrp="1"/>
          </p:cNvSpPr>
          <p:nvPr>
            <p:ph type="ftr" sz="quarter" idx="2"/>
          </p:nvPr>
        </p:nvSpPr>
        <p:spPr>
          <a:xfrm>
            <a:off x="1" y="8684926"/>
            <a:ext cx="2972421" cy="457513"/>
          </a:xfrm>
          <a:prstGeom prst="rect">
            <a:avLst/>
          </a:prstGeom>
        </p:spPr>
        <p:txBody>
          <a:bodyPr vert="horz" lIns="89730" tIns="44865" rIns="89730" bIns="44865"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027" y="8684926"/>
            <a:ext cx="2972421" cy="457513"/>
          </a:xfrm>
          <a:prstGeom prst="rect">
            <a:avLst/>
          </a:prstGeom>
        </p:spPr>
        <p:txBody>
          <a:bodyPr vert="horz" lIns="89730" tIns="44865" rIns="89730" bIns="44865" rtlCol="0" anchor="b"/>
          <a:lstStyle>
            <a:lvl1pPr algn="r">
              <a:defRPr sz="1200"/>
            </a:lvl1pPr>
          </a:lstStyle>
          <a:p>
            <a:fld id="{EA29DBEC-B514-46A5-9BFD-434C68D4985C}" type="slidenum">
              <a:rPr lang="en-US" smtClean="0"/>
              <a:pPr/>
              <a:t>‹#›</a:t>
            </a:fld>
            <a:endParaRPr lang="en-US" dirty="0"/>
          </a:p>
        </p:txBody>
      </p:sp>
    </p:spTree>
    <p:extLst>
      <p:ext uri="{BB962C8B-B14F-4D97-AF65-F5344CB8AC3E}">
        <p14:creationId xmlns:p14="http://schemas.microsoft.com/office/powerpoint/2010/main" val="89888175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71800" cy="457200"/>
          </a:xfrm>
          <a:prstGeom prst="rect">
            <a:avLst/>
          </a:prstGeom>
        </p:spPr>
        <p:txBody>
          <a:bodyPr vert="horz" lIns="91435" tIns="45718" rIns="91435" bIns="45718" rtlCol="0"/>
          <a:lstStyle>
            <a:lvl1pPr algn="l">
              <a:defRPr sz="1200"/>
            </a:lvl1pPr>
          </a:lstStyle>
          <a:p>
            <a:endParaRPr lang="en-US" dirty="0"/>
          </a:p>
        </p:txBody>
      </p:sp>
      <p:sp>
        <p:nvSpPr>
          <p:cNvPr id="3" name="Date Placeholder 2"/>
          <p:cNvSpPr>
            <a:spLocks noGrp="1"/>
          </p:cNvSpPr>
          <p:nvPr>
            <p:ph type="dt" idx="1"/>
          </p:nvPr>
        </p:nvSpPr>
        <p:spPr>
          <a:xfrm>
            <a:off x="3884614" y="0"/>
            <a:ext cx="2971800" cy="457200"/>
          </a:xfrm>
          <a:prstGeom prst="rect">
            <a:avLst/>
          </a:prstGeom>
        </p:spPr>
        <p:txBody>
          <a:bodyPr vert="horz" lIns="91435" tIns="45718" rIns="91435" bIns="45718" rtlCol="0"/>
          <a:lstStyle>
            <a:lvl1pPr algn="r">
              <a:defRPr sz="1200"/>
            </a:lvl1pPr>
          </a:lstStyle>
          <a:p>
            <a:fld id="{871A99AB-9BDE-47EF-87ED-D1EC9E8786F6}" type="datetimeFigureOut">
              <a:rPr lang="en-US" smtClean="0"/>
              <a:pPr/>
              <a:t>10/31/2016</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35" tIns="45718" rIns="91435" bIns="45718" rtlCol="0" anchor="ctr"/>
          <a:lstStyle/>
          <a:p>
            <a:endParaRPr lang="en-US" dirty="0"/>
          </a:p>
        </p:txBody>
      </p:sp>
      <p:sp>
        <p:nvSpPr>
          <p:cNvPr id="5" name="Notes Placeholder 4"/>
          <p:cNvSpPr>
            <a:spLocks noGrp="1"/>
          </p:cNvSpPr>
          <p:nvPr>
            <p:ph type="body" sz="quarter" idx="3"/>
          </p:nvPr>
        </p:nvSpPr>
        <p:spPr>
          <a:xfrm>
            <a:off x="685801" y="4343400"/>
            <a:ext cx="5486400" cy="4114800"/>
          </a:xfrm>
          <a:prstGeom prst="rect">
            <a:avLst/>
          </a:prstGeom>
        </p:spPr>
        <p:txBody>
          <a:bodyPr vert="horz" lIns="91435" tIns="45718" rIns="91435" bIns="45718"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1" y="8685213"/>
            <a:ext cx="2971800" cy="457200"/>
          </a:xfrm>
          <a:prstGeom prst="rect">
            <a:avLst/>
          </a:prstGeom>
        </p:spPr>
        <p:txBody>
          <a:bodyPr vert="horz" lIns="91435" tIns="45718" rIns="91435" bIns="45718"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4" y="8685213"/>
            <a:ext cx="2971800" cy="457200"/>
          </a:xfrm>
          <a:prstGeom prst="rect">
            <a:avLst/>
          </a:prstGeom>
        </p:spPr>
        <p:txBody>
          <a:bodyPr vert="horz" lIns="91435" tIns="45718" rIns="91435" bIns="45718" rtlCol="0" anchor="b"/>
          <a:lstStyle>
            <a:lvl1pPr algn="r">
              <a:defRPr sz="1200"/>
            </a:lvl1pPr>
          </a:lstStyle>
          <a:p>
            <a:fld id="{804A0676-7226-4B9A-984C-226F5E9300B1}" type="slidenum">
              <a:rPr lang="en-US" smtClean="0"/>
              <a:pPr/>
              <a:t>‹#›</a:t>
            </a:fld>
            <a:endParaRPr lang="en-US" dirty="0"/>
          </a:p>
        </p:txBody>
      </p:sp>
    </p:spTree>
    <p:extLst>
      <p:ext uri="{BB962C8B-B14F-4D97-AF65-F5344CB8AC3E}">
        <p14:creationId xmlns:p14="http://schemas.microsoft.com/office/powerpoint/2010/main" val="24183150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57175">
              <a:defRPr/>
            </a:pPr>
            <a:endParaRPr lang="en-ZA" dirty="0" smtClean="0">
              <a:solidFill>
                <a:schemeClr val="accent2">
                  <a:lumMod val="50000"/>
                </a:schemeClr>
              </a:solidFill>
            </a:endParaRPr>
          </a:p>
        </p:txBody>
      </p:sp>
      <p:sp>
        <p:nvSpPr>
          <p:cNvPr id="4" name="Slide Number Placeholder 3"/>
          <p:cNvSpPr>
            <a:spLocks noGrp="1"/>
          </p:cNvSpPr>
          <p:nvPr>
            <p:ph type="sldNum" sz="quarter" idx="10"/>
          </p:nvPr>
        </p:nvSpPr>
        <p:spPr/>
        <p:txBody>
          <a:bodyPr/>
          <a:lstStyle/>
          <a:p>
            <a:pPr>
              <a:defRPr/>
            </a:pPr>
            <a:fld id="{78477C63-DBD9-4A27-9200-3255694D69F7}" type="slidenum">
              <a:rPr lang="en-US" smtClean="0"/>
              <a:pPr>
                <a:defRPr/>
              </a:pPr>
              <a:t>22</a:t>
            </a:fld>
            <a:endParaRPr lang="en-US"/>
          </a:p>
        </p:txBody>
      </p:sp>
    </p:spTree>
    <p:extLst>
      <p:ext uri="{BB962C8B-B14F-4D97-AF65-F5344CB8AC3E}">
        <p14:creationId xmlns:p14="http://schemas.microsoft.com/office/powerpoint/2010/main" val="30723117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215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09" indent="-285734">
              <a:defRPr>
                <a:solidFill>
                  <a:schemeClr val="tx1"/>
                </a:solidFill>
                <a:latin typeface="Arial" charset="0"/>
              </a:defRPr>
            </a:lvl2pPr>
            <a:lvl3pPr marL="1142937" indent="-228587">
              <a:defRPr>
                <a:solidFill>
                  <a:schemeClr val="tx1"/>
                </a:solidFill>
                <a:latin typeface="Arial" charset="0"/>
              </a:defRPr>
            </a:lvl3pPr>
            <a:lvl4pPr marL="1600112" indent="-228587">
              <a:defRPr>
                <a:solidFill>
                  <a:schemeClr val="tx1"/>
                </a:solidFill>
                <a:latin typeface="Arial" charset="0"/>
              </a:defRPr>
            </a:lvl4pPr>
            <a:lvl5pPr marL="2057287" indent="-228587">
              <a:defRPr>
                <a:solidFill>
                  <a:schemeClr val="tx1"/>
                </a:solidFill>
                <a:latin typeface="Arial" charset="0"/>
              </a:defRPr>
            </a:lvl5pPr>
            <a:lvl6pPr marL="2514461" indent="-228587" eaLnBrk="0" fontAlgn="base" hangingPunct="0">
              <a:spcBef>
                <a:spcPct val="0"/>
              </a:spcBef>
              <a:spcAft>
                <a:spcPct val="0"/>
              </a:spcAft>
              <a:defRPr>
                <a:solidFill>
                  <a:schemeClr val="tx1"/>
                </a:solidFill>
                <a:latin typeface="Arial" charset="0"/>
              </a:defRPr>
            </a:lvl6pPr>
            <a:lvl7pPr marL="2971635" indent="-228587" eaLnBrk="0" fontAlgn="base" hangingPunct="0">
              <a:spcBef>
                <a:spcPct val="0"/>
              </a:spcBef>
              <a:spcAft>
                <a:spcPct val="0"/>
              </a:spcAft>
              <a:defRPr>
                <a:solidFill>
                  <a:schemeClr val="tx1"/>
                </a:solidFill>
                <a:latin typeface="Arial" charset="0"/>
              </a:defRPr>
            </a:lvl7pPr>
            <a:lvl8pPr marL="3428810" indent="-228587" eaLnBrk="0" fontAlgn="base" hangingPunct="0">
              <a:spcBef>
                <a:spcPct val="0"/>
              </a:spcBef>
              <a:spcAft>
                <a:spcPct val="0"/>
              </a:spcAft>
              <a:defRPr>
                <a:solidFill>
                  <a:schemeClr val="tx1"/>
                </a:solidFill>
                <a:latin typeface="Arial" charset="0"/>
              </a:defRPr>
            </a:lvl8pPr>
            <a:lvl9pPr marL="3885985" indent="-228587" eaLnBrk="0" fontAlgn="base" hangingPunct="0">
              <a:spcBef>
                <a:spcPct val="0"/>
              </a:spcBef>
              <a:spcAft>
                <a:spcPct val="0"/>
              </a:spcAft>
              <a:defRPr>
                <a:solidFill>
                  <a:schemeClr val="tx1"/>
                </a:solidFill>
                <a:latin typeface="Arial" charset="0"/>
              </a:defRPr>
            </a:lvl9pPr>
          </a:lstStyle>
          <a:p>
            <a:fld id="{88582C79-BC54-470E-A552-395134B063E4}" type="slidenum">
              <a:rPr lang="en-US" altLang="en-US"/>
              <a:pPr/>
              <a:t>39</a:t>
            </a:fld>
            <a:endParaRPr lang="en-US" altLang="en-US"/>
          </a:p>
        </p:txBody>
      </p:sp>
    </p:spTree>
    <p:extLst>
      <p:ext uri="{BB962C8B-B14F-4D97-AF65-F5344CB8AC3E}">
        <p14:creationId xmlns:p14="http://schemas.microsoft.com/office/powerpoint/2010/main" val="21296378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04A0676-7226-4B9A-984C-226F5E9300B1}" type="slidenum">
              <a:rPr lang="en-US" smtClean="0"/>
              <a:pPr/>
              <a:t>58</a:t>
            </a:fld>
            <a:endParaRPr lang="en-US" dirty="0"/>
          </a:p>
        </p:txBody>
      </p:sp>
    </p:spTree>
    <p:extLst>
      <p:ext uri="{BB962C8B-B14F-4D97-AF65-F5344CB8AC3E}">
        <p14:creationId xmlns:p14="http://schemas.microsoft.com/office/powerpoint/2010/main" val="29148613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04A0676-7226-4B9A-984C-226F5E9300B1}" type="slidenum">
              <a:rPr lang="en-US" smtClean="0"/>
              <a:pPr/>
              <a:t>60</a:t>
            </a:fld>
            <a:endParaRPr lang="en-US" dirty="0"/>
          </a:p>
        </p:txBody>
      </p:sp>
    </p:spTree>
    <p:extLst>
      <p:ext uri="{BB962C8B-B14F-4D97-AF65-F5344CB8AC3E}">
        <p14:creationId xmlns:p14="http://schemas.microsoft.com/office/powerpoint/2010/main" val="17809695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8.emf"/><Relationship Id="rId4" Type="http://schemas.openxmlformats.org/officeDocument/2006/relationships/image" Target="../media/image7.emf"/></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9.png"/><Relationship Id="rId1" Type="http://schemas.openxmlformats.org/officeDocument/2006/relationships/slideMaster" Target="../slideMasters/slideMaster2.xml"/><Relationship Id="rId4" Type="http://schemas.openxmlformats.org/officeDocument/2006/relationships/image" Target="../media/image8.emf"/></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file://localhost/Users/kristinclennan/STUDIO%20GRAFIK/IFC_SustainableFramework/SustainFrmwork_PPTtemplate4.jpg" TargetMode="External"/><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3.gif"/><Relationship Id="rId4" Type="http://schemas.openxmlformats.org/officeDocument/2006/relationships/image" Target="../media/image2.gif"/></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4826AC4-26B7-F64F-BDAD-C4FD32157039}" type="datetimeFigureOut">
              <a:rPr lang="en-US" smtClean="0"/>
              <a:pPr/>
              <a:t>10/31/2016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F603E1C-49AC-C144-A4C1-02C559DED9EA}"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4826AC4-26B7-F64F-BDAD-C4FD32157039}" type="datetimeFigureOut">
              <a:rPr lang="en-US" smtClean="0"/>
              <a:pPr/>
              <a:t>10/31/2016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F603E1C-49AC-C144-A4C1-02C559DED9EA}"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4826AC4-26B7-F64F-BDAD-C4FD32157039}" type="datetimeFigureOut">
              <a:rPr lang="en-US" smtClean="0"/>
              <a:pPr/>
              <a:t>10/31/2016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F603E1C-49AC-C144-A4C1-02C559DED9EA}" type="slidenum">
              <a:rPr lang="en-US" smtClean="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6_Title and Content">
    <p:spTree>
      <p:nvGrpSpPr>
        <p:cNvPr id="1" name=""/>
        <p:cNvGrpSpPr/>
        <p:nvPr/>
      </p:nvGrpSpPr>
      <p:grpSpPr>
        <a:xfrm>
          <a:off x="0" y="0"/>
          <a:ext cx="0" cy="0"/>
          <a:chOff x="0" y="0"/>
          <a:chExt cx="0" cy="0"/>
        </a:xfrm>
      </p:grpSpPr>
      <p:sp>
        <p:nvSpPr>
          <p:cNvPr id="9" name="Rectangle 8"/>
          <p:cNvSpPr>
            <a:spLocks noChangeArrowheads="1"/>
          </p:cNvSpPr>
          <p:nvPr userDrawn="1"/>
        </p:nvSpPr>
        <p:spPr bwMode="auto">
          <a:xfrm>
            <a:off x="0" y="6370983"/>
            <a:ext cx="9144000" cy="487017"/>
          </a:xfrm>
          <a:prstGeom prst="rect">
            <a:avLst/>
          </a:prstGeom>
          <a:solidFill>
            <a:srgbClr val="9DAC39"/>
          </a:solidFill>
          <a:ln>
            <a:noFill/>
          </a:ln>
          <a:effectLst/>
        </p:spPr>
        <p:txBody>
          <a:bodyPr rot="0" vert="horz" wrap="square" lIns="91440" tIns="91440" rIns="91440" bIns="91440" anchor="t" anchorCtr="0" upright="1">
            <a:noAutofit/>
          </a:bodyPr>
          <a:lstStyle/>
          <a:p>
            <a:endParaRPr lang="en-US" dirty="0">
              <a:solidFill>
                <a:srgbClr val="008000"/>
              </a:solidFill>
            </a:endParaRPr>
          </a:p>
        </p:txBody>
      </p:sp>
      <p:sp>
        <p:nvSpPr>
          <p:cNvPr id="3" name="Content Placeholder 2"/>
          <p:cNvSpPr>
            <a:spLocks noGrp="1"/>
          </p:cNvSpPr>
          <p:nvPr>
            <p:ph idx="1"/>
          </p:nvPr>
        </p:nvSpPr>
        <p:spPr/>
        <p:txBody>
          <a:bodyPr/>
          <a:lstStyle>
            <a:lvl1pPr>
              <a:defRPr>
                <a:solidFill>
                  <a:srgbClr val="006B98"/>
                </a:solidFill>
                <a:latin typeface="Cambria" panose="02040503050406030204" pitchFamily="18" charset="0"/>
              </a:defRPr>
            </a:lvl1pPr>
            <a:lvl2pPr marL="742950" indent="-285750">
              <a:buFont typeface="Courier New" panose="02070309020205020404" pitchFamily="49" charset="0"/>
              <a:buChar char="o"/>
              <a:defRPr>
                <a:solidFill>
                  <a:srgbClr val="006B98"/>
                </a:solidFill>
                <a:latin typeface="Cambria" panose="02040503050406030204" pitchFamily="18" charset="0"/>
              </a:defRPr>
            </a:lvl2pPr>
            <a:lvl3pPr marL="1143000" indent="-228600">
              <a:buFont typeface="Wingdings" panose="05000000000000000000" pitchFamily="2" charset="2"/>
              <a:buChar char="§"/>
              <a:defRPr>
                <a:solidFill>
                  <a:srgbClr val="006B98"/>
                </a:solidFill>
                <a:latin typeface="Cambria" panose="02040503050406030204" pitchFamily="18" charset="0"/>
              </a:defRPr>
            </a:lvl3pPr>
            <a:lvl4pPr>
              <a:defRPr>
                <a:solidFill>
                  <a:srgbClr val="006B98"/>
                </a:solidFill>
                <a:latin typeface="Cambria" panose="02040503050406030204" pitchFamily="18" charset="0"/>
              </a:defRPr>
            </a:lvl4pPr>
            <a:lvl5pPr marL="2057400" indent="-228600">
              <a:buFont typeface="Arial" panose="020B0604020202020204" pitchFamily="34" charset="0"/>
              <a:buChar char="•"/>
              <a:defRPr>
                <a:solidFill>
                  <a:srgbClr val="006B98"/>
                </a:solidFill>
                <a:latin typeface="Cambria" panose="02040503050406030204" pitchFamily="18"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Rectangle 6"/>
          <p:cNvSpPr>
            <a:spLocks noChangeArrowheads="1"/>
          </p:cNvSpPr>
          <p:nvPr userDrawn="1"/>
        </p:nvSpPr>
        <p:spPr bwMode="auto">
          <a:xfrm>
            <a:off x="0" y="-1"/>
            <a:ext cx="9144000" cy="993913"/>
          </a:xfrm>
          <a:prstGeom prst="rect">
            <a:avLst/>
          </a:prstGeom>
          <a:solidFill>
            <a:srgbClr val="006B98"/>
          </a:solidFill>
          <a:ln>
            <a:noFill/>
          </a:ln>
          <a:effectLst/>
        </p:spPr>
        <p:txBody>
          <a:bodyPr rot="0" vert="horz" wrap="square" lIns="91440" tIns="91440" rIns="91440" bIns="91440" anchor="t" anchorCtr="0" upright="1">
            <a:noAutofit/>
          </a:bodyPr>
          <a:lstStyle/>
          <a:p>
            <a:endParaRPr lang="en-US" dirty="0"/>
          </a:p>
        </p:txBody>
      </p:sp>
      <p:grpSp>
        <p:nvGrpSpPr>
          <p:cNvPr id="11" name="Group 86"/>
          <p:cNvGrpSpPr>
            <a:grpSpLocks/>
          </p:cNvGrpSpPr>
          <p:nvPr userDrawn="1"/>
        </p:nvGrpSpPr>
        <p:grpSpPr bwMode="auto">
          <a:xfrm flipH="1">
            <a:off x="8153400" y="6366220"/>
            <a:ext cx="990600" cy="491780"/>
            <a:chOff x="0" y="2744"/>
            <a:chExt cx="1740" cy="1576"/>
          </a:xfrm>
        </p:grpSpPr>
        <p:sp>
          <p:nvSpPr>
            <p:cNvPr id="12" name="Freeform 87"/>
            <p:cNvSpPr>
              <a:spLocks/>
            </p:cNvSpPr>
            <p:nvPr userDrawn="1"/>
          </p:nvSpPr>
          <p:spPr bwMode="auto">
            <a:xfrm>
              <a:off x="647" y="2744"/>
              <a:ext cx="1093" cy="1576"/>
            </a:xfrm>
            <a:custGeom>
              <a:avLst/>
              <a:gdLst/>
              <a:ahLst/>
              <a:cxnLst>
                <a:cxn ang="0">
                  <a:pos x="0" y="0"/>
                </a:cxn>
                <a:cxn ang="0">
                  <a:pos x="181" y="176"/>
                </a:cxn>
              </a:cxnLst>
              <a:rect l="0" t="0" r="r" b="b"/>
              <a:pathLst>
                <a:path w="181" h="176">
                  <a:moveTo>
                    <a:pt x="0" y="0"/>
                  </a:moveTo>
                  <a:cubicBezTo>
                    <a:pt x="81" y="32"/>
                    <a:pt x="147" y="96"/>
                    <a:pt x="181" y="176"/>
                  </a:cubicBezTo>
                </a:path>
              </a:pathLst>
            </a:custGeom>
            <a:noFill/>
            <a:ln w="19050" cap="flat" cmpd="sng">
              <a:solidFill>
                <a:schemeClr val="bg1"/>
              </a:solidFill>
              <a:prstDash val="solid"/>
              <a:miter lim="800000"/>
              <a:headEnd/>
              <a:tailEnd/>
            </a:ln>
          </p:spPr>
          <p:txBody>
            <a:bodyPr/>
            <a:lstStyle/>
            <a:p>
              <a:pPr>
                <a:spcBef>
                  <a:spcPct val="50000"/>
                </a:spcBef>
                <a:buFontTx/>
                <a:buChar char="•"/>
                <a:defRPr/>
              </a:pPr>
              <a:endParaRPr lang="en-US" sz="1300" b="0" dirty="0"/>
            </a:p>
          </p:txBody>
        </p:sp>
        <p:sp>
          <p:nvSpPr>
            <p:cNvPr id="13" name="Freeform 88"/>
            <p:cNvSpPr>
              <a:spLocks noEditPoints="1"/>
            </p:cNvSpPr>
            <p:nvPr userDrawn="1"/>
          </p:nvSpPr>
          <p:spPr bwMode="auto">
            <a:xfrm>
              <a:off x="0" y="2744"/>
              <a:ext cx="1400" cy="1576"/>
            </a:xfrm>
            <a:custGeom>
              <a:avLst/>
              <a:gdLst/>
              <a:ahLst/>
              <a:cxnLst>
                <a:cxn ang="0">
                  <a:pos x="0" y="12"/>
                </a:cxn>
                <a:cxn ang="0">
                  <a:pos x="213" y="176"/>
                </a:cxn>
                <a:cxn ang="0">
                  <a:pos x="168" y="0"/>
                </a:cxn>
                <a:cxn ang="0">
                  <a:pos x="254" y="175"/>
                </a:cxn>
              </a:cxnLst>
              <a:rect l="0" t="0" r="r" b="b"/>
              <a:pathLst>
                <a:path w="254" h="176">
                  <a:moveTo>
                    <a:pt x="0" y="12"/>
                  </a:moveTo>
                  <a:cubicBezTo>
                    <a:pt x="94" y="31"/>
                    <a:pt x="172" y="93"/>
                    <a:pt x="213" y="176"/>
                  </a:cubicBezTo>
                  <a:moveTo>
                    <a:pt x="168" y="0"/>
                  </a:moveTo>
                  <a:cubicBezTo>
                    <a:pt x="210" y="50"/>
                    <a:pt x="240" y="110"/>
                    <a:pt x="254" y="175"/>
                  </a:cubicBezTo>
                </a:path>
              </a:pathLst>
            </a:custGeom>
            <a:noFill/>
            <a:ln w="19050" cap="flat" cmpd="sng">
              <a:solidFill>
                <a:schemeClr val="bg1"/>
              </a:solidFill>
              <a:prstDash val="solid"/>
              <a:miter lim="800000"/>
              <a:headEnd/>
              <a:tailEnd/>
            </a:ln>
          </p:spPr>
          <p:txBody>
            <a:bodyPr/>
            <a:lstStyle/>
            <a:p>
              <a:pPr>
                <a:spcBef>
                  <a:spcPct val="50000"/>
                </a:spcBef>
                <a:buFontTx/>
                <a:buChar char="•"/>
                <a:defRPr/>
              </a:pPr>
              <a:endParaRPr lang="en-US" sz="1300" b="0" dirty="0"/>
            </a:p>
          </p:txBody>
        </p:sp>
      </p:grpSp>
      <p:sp>
        <p:nvSpPr>
          <p:cNvPr id="19" name="Rectangle 6"/>
          <p:cNvSpPr>
            <a:spLocks noGrp="1" noChangeArrowheads="1"/>
          </p:cNvSpPr>
          <p:nvPr>
            <p:ph type="sldNum" sz="quarter" idx="4"/>
          </p:nvPr>
        </p:nvSpPr>
        <p:spPr bwMode="auto">
          <a:xfrm>
            <a:off x="3632200" y="6435725"/>
            <a:ext cx="1884363" cy="279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100" b="0">
                <a:solidFill>
                  <a:schemeClr val="bg1"/>
                </a:solidFill>
              </a:defRPr>
            </a:lvl1pPr>
          </a:lstStyle>
          <a:p>
            <a:pPr>
              <a:defRPr/>
            </a:pPr>
            <a:fld id="{A91C009A-D183-4B06-A7F0-ADEC358427FA}" type="slidenum">
              <a:rPr lang="en-US"/>
              <a:pPr>
                <a:defRPr/>
              </a:pPr>
              <a:t>‹#›</a:t>
            </a:fld>
            <a:endParaRPr lang="en-US" dirty="0"/>
          </a:p>
        </p:txBody>
      </p:sp>
      <p:pic>
        <p:nvPicPr>
          <p:cNvPr id="21" name="Picture 2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2400" y="6477000"/>
            <a:ext cx="1676400" cy="295879"/>
          </a:xfrm>
          <a:prstGeom prst="rect">
            <a:avLst/>
          </a:prstGeom>
        </p:spPr>
      </p:pic>
      <p:sp>
        <p:nvSpPr>
          <p:cNvPr id="4" name="Text Placeholder 3"/>
          <p:cNvSpPr>
            <a:spLocks noGrp="1"/>
          </p:cNvSpPr>
          <p:nvPr>
            <p:ph type="body" sz="quarter" idx="10" hasCustomPrompt="1"/>
          </p:nvPr>
        </p:nvSpPr>
        <p:spPr>
          <a:xfrm>
            <a:off x="0" y="152400"/>
            <a:ext cx="9144000" cy="841375"/>
          </a:xfrm>
        </p:spPr>
        <p:txBody>
          <a:bodyPr>
            <a:normAutofit/>
          </a:bodyPr>
          <a:lstStyle>
            <a:lvl1pPr marL="0" indent="0" algn="ctr">
              <a:buNone/>
              <a:defRPr sz="4000" b="1" cap="small" baseline="0">
                <a:solidFill>
                  <a:schemeClr val="bg1"/>
                </a:solidFill>
                <a:latin typeface="Cambria" panose="02040503050406030204" pitchFamily="18" charset="0"/>
              </a:defRPr>
            </a:lvl1pPr>
          </a:lstStyle>
          <a:p>
            <a:pPr lvl="0"/>
            <a:r>
              <a:rPr lang="en-US" dirty="0" smtClean="0"/>
              <a:t>Title</a:t>
            </a:r>
            <a:endParaRPr lang="en-US" dirty="0"/>
          </a:p>
        </p:txBody>
      </p:sp>
    </p:spTree>
    <p:extLst>
      <p:ext uri="{BB962C8B-B14F-4D97-AF65-F5344CB8AC3E}">
        <p14:creationId xmlns:p14="http://schemas.microsoft.com/office/powerpoint/2010/main" val="2215630257"/>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9" name="Rectangle 8"/>
          <p:cNvSpPr>
            <a:spLocks noChangeArrowheads="1"/>
          </p:cNvSpPr>
          <p:nvPr userDrawn="1"/>
        </p:nvSpPr>
        <p:spPr bwMode="auto">
          <a:xfrm>
            <a:off x="0" y="6370983"/>
            <a:ext cx="9144000" cy="487017"/>
          </a:xfrm>
          <a:prstGeom prst="rect">
            <a:avLst/>
          </a:prstGeom>
          <a:solidFill>
            <a:srgbClr val="9DAC39"/>
          </a:solidFill>
          <a:ln>
            <a:noFill/>
          </a:ln>
          <a:effectLst/>
        </p:spPr>
        <p:txBody>
          <a:bodyPr rot="0" vert="horz" wrap="square" lIns="91440" tIns="91440" rIns="91440" bIns="91440" anchor="t" anchorCtr="0" upright="1">
            <a:noAutofit/>
          </a:bodyPr>
          <a:lstStyle/>
          <a:p>
            <a:endParaRPr lang="en-US" dirty="0">
              <a:solidFill>
                <a:srgbClr val="008000"/>
              </a:solidFill>
            </a:endParaRPr>
          </a:p>
        </p:txBody>
      </p:sp>
      <p:sp>
        <p:nvSpPr>
          <p:cNvPr id="3" name="Content Placeholder 2"/>
          <p:cNvSpPr>
            <a:spLocks noGrp="1"/>
          </p:cNvSpPr>
          <p:nvPr>
            <p:ph idx="1"/>
          </p:nvPr>
        </p:nvSpPr>
        <p:spPr/>
        <p:txBody>
          <a:bodyPr/>
          <a:lstStyle>
            <a:lvl1pPr>
              <a:defRPr>
                <a:solidFill>
                  <a:srgbClr val="006B98"/>
                </a:solidFill>
                <a:latin typeface="Cambria" panose="02040503050406030204" pitchFamily="18" charset="0"/>
              </a:defRPr>
            </a:lvl1pPr>
            <a:lvl2pPr marL="742950" indent="-285750">
              <a:buFont typeface="Courier New" panose="02070309020205020404" pitchFamily="49" charset="0"/>
              <a:buChar char="o"/>
              <a:defRPr>
                <a:solidFill>
                  <a:srgbClr val="006B98"/>
                </a:solidFill>
                <a:latin typeface="Cambria" panose="02040503050406030204" pitchFamily="18" charset="0"/>
              </a:defRPr>
            </a:lvl2pPr>
            <a:lvl3pPr marL="1143000" indent="-228600">
              <a:buFont typeface="Wingdings" panose="05000000000000000000" pitchFamily="2" charset="2"/>
              <a:buChar char="§"/>
              <a:defRPr>
                <a:solidFill>
                  <a:srgbClr val="006B98"/>
                </a:solidFill>
                <a:latin typeface="Cambria" panose="02040503050406030204" pitchFamily="18" charset="0"/>
              </a:defRPr>
            </a:lvl3pPr>
            <a:lvl4pPr>
              <a:defRPr>
                <a:solidFill>
                  <a:srgbClr val="006B98"/>
                </a:solidFill>
                <a:latin typeface="Cambria" panose="02040503050406030204" pitchFamily="18" charset="0"/>
              </a:defRPr>
            </a:lvl4pPr>
            <a:lvl5pPr marL="2057400" indent="-228600">
              <a:buFont typeface="Arial" panose="020B0604020202020204" pitchFamily="34" charset="0"/>
              <a:buChar char="•"/>
              <a:defRPr>
                <a:solidFill>
                  <a:srgbClr val="006B98"/>
                </a:solidFill>
                <a:latin typeface="Cambria" panose="02040503050406030204" pitchFamily="18"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Rectangle 6"/>
          <p:cNvSpPr>
            <a:spLocks noChangeArrowheads="1"/>
          </p:cNvSpPr>
          <p:nvPr userDrawn="1"/>
        </p:nvSpPr>
        <p:spPr bwMode="auto">
          <a:xfrm>
            <a:off x="0" y="-1"/>
            <a:ext cx="9144000" cy="993913"/>
          </a:xfrm>
          <a:prstGeom prst="rect">
            <a:avLst/>
          </a:prstGeom>
          <a:solidFill>
            <a:srgbClr val="006B98"/>
          </a:solidFill>
          <a:ln>
            <a:noFill/>
          </a:ln>
          <a:effectLst/>
        </p:spPr>
        <p:txBody>
          <a:bodyPr rot="0" vert="horz" wrap="square" lIns="91440" tIns="91440" rIns="91440" bIns="91440" anchor="t" anchorCtr="0" upright="1">
            <a:noAutofit/>
          </a:bodyPr>
          <a:lstStyle/>
          <a:p>
            <a:endParaRPr lang="en-US" dirty="0"/>
          </a:p>
        </p:txBody>
      </p:sp>
      <p:grpSp>
        <p:nvGrpSpPr>
          <p:cNvPr id="11" name="Group 86"/>
          <p:cNvGrpSpPr>
            <a:grpSpLocks/>
          </p:cNvGrpSpPr>
          <p:nvPr userDrawn="1"/>
        </p:nvGrpSpPr>
        <p:grpSpPr bwMode="auto">
          <a:xfrm flipH="1">
            <a:off x="8153400" y="6366220"/>
            <a:ext cx="990600" cy="491780"/>
            <a:chOff x="0" y="2744"/>
            <a:chExt cx="1740" cy="1576"/>
          </a:xfrm>
        </p:grpSpPr>
        <p:sp>
          <p:nvSpPr>
            <p:cNvPr id="12" name="Freeform 87"/>
            <p:cNvSpPr>
              <a:spLocks/>
            </p:cNvSpPr>
            <p:nvPr userDrawn="1"/>
          </p:nvSpPr>
          <p:spPr bwMode="auto">
            <a:xfrm>
              <a:off x="647" y="2744"/>
              <a:ext cx="1093" cy="1576"/>
            </a:xfrm>
            <a:custGeom>
              <a:avLst/>
              <a:gdLst/>
              <a:ahLst/>
              <a:cxnLst>
                <a:cxn ang="0">
                  <a:pos x="0" y="0"/>
                </a:cxn>
                <a:cxn ang="0">
                  <a:pos x="181" y="176"/>
                </a:cxn>
              </a:cxnLst>
              <a:rect l="0" t="0" r="r" b="b"/>
              <a:pathLst>
                <a:path w="181" h="176">
                  <a:moveTo>
                    <a:pt x="0" y="0"/>
                  </a:moveTo>
                  <a:cubicBezTo>
                    <a:pt x="81" y="32"/>
                    <a:pt x="147" y="96"/>
                    <a:pt x="181" y="176"/>
                  </a:cubicBezTo>
                </a:path>
              </a:pathLst>
            </a:custGeom>
            <a:noFill/>
            <a:ln w="19050" cap="flat" cmpd="sng">
              <a:solidFill>
                <a:schemeClr val="bg1"/>
              </a:solidFill>
              <a:prstDash val="solid"/>
              <a:miter lim="800000"/>
              <a:headEnd/>
              <a:tailEnd/>
            </a:ln>
          </p:spPr>
          <p:txBody>
            <a:bodyPr/>
            <a:lstStyle/>
            <a:p>
              <a:pPr>
                <a:spcBef>
                  <a:spcPct val="50000"/>
                </a:spcBef>
                <a:buFontTx/>
                <a:buChar char="•"/>
                <a:defRPr/>
              </a:pPr>
              <a:endParaRPr lang="en-US" sz="1300" b="0" dirty="0"/>
            </a:p>
          </p:txBody>
        </p:sp>
        <p:sp>
          <p:nvSpPr>
            <p:cNvPr id="13" name="Freeform 88"/>
            <p:cNvSpPr>
              <a:spLocks noEditPoints="1"/>
            </p:cNvSpPr>
            <p:nvPr userDrawn="1"/>
          </p:nvSpPr>
          <p:spPr bwMode="auto">
            <a:xfrm>
              <a:off x="0" y="2744"/>
              <a:ext cx="1400" cy="1576"/>
            </a:xfrm>
            <a:custGeom>
              <a:avLst/>
              <a:gdLst/>
              <a:ahLst/>
              <a:cxnLst>
                <a:cxn ang="0">
                  <a:pos x="0" y="12"/>
                </a:cxn>
                <a:cxn ang="0">
                  <a:pos x="213" y="176"/>
                </a:cxn>
                <a:cxn ang="0">
                  <a:pos x="168" y="0"/>
                </a:cxn>
                <a:cxn ang="0">
                  <a:pos x="254" y="175"/>
                </a:cxn>
              </a:cxnLst>
              <a:rect l="0" t="0" r="r" b="b"/>
              <a:pathLst>
                <a:path w="254" h="176">
                  <a:moveTo>
                    <a:pt x="0" y="12"/>
                  </a:moveTo>
                  <a:cubicBezTo>
                    <a:pt x="94" y="31"/>
                    <a:pt x="172" y="93"/>
                    <a:pt x="213" y="176"/>
                  </a:cubicBezTo>
                  <a:moveTo>
                    <a:pt x="168" y="0"/>
                  </a:moveTo>
                  <a:cubicBezTo>
                    <a:pt x="210" y="50"/>
                    <a:pt x="240" y="110"/>
                    <a:pt x="254" y="175"/>
                  </a:cubicBezTo>
                </a:path>
              </a:pathLst>
            </a:custGeom>
            <a:noFill/>
            <a:ln w="19050" cap="flat" cmpd="sng">
              <a:solidFill>
                <a:schemeClr val="bg1"/>
              </a:solidFill>
              <a:prstDash val="solid"/>
              <a:miter lim="800000"/>
              <a:headEnd/>
              <a:tailEnd/>
            </a:ln>
          </p:spPr>
          <p:txBody>
            <a:bodyPr/>
            <a:lstStyle/>
            <a:p>
              <a:pPr>
                <a:spcBef>
                  <a:spcPct val="50000"/>
                </a:spcBef>
                <a:buFontTx/>
                <a:buChar char="•"/>
                <a:defRPr/>
              </a:pPr>
              <a:endParaRPr lang="en-US" sz="1300" b="0" dirty="0"/>
            </a:p>
          </p:txBody>
        </p:sp>
      </p:grpSp>
      <p:sp>
        <p:nvSpPr>
          <p:cNvPr id="19" name="Rectangle 6"/>
          <p:cNvSpPr>
            <a:spLocks noGrp="1" noChangeArrowheads="1"/>
          </p:cNvSpPr>
          <p:nvPr>
            <p:ph type="sldNum" sz="quarter" idx="4"/>
          </p:nvPr>
        </p:nvSpPr>
        <p:spPr bwMode="auto">
          <a:xfrm>
            <a:off x="3632200" y="6435725"/>
            <a:ext cx="1884363" cy="279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100" b="0">
                <a:solidFill>
                  <a:schemeClr val="bg1"/>
                </a:solidFill>
              </a:defRPr>
            </a:lvl1pPr>
          </a:lstStyle>
          <a:p>
            <a:pPr>
              <a:defRPr/>
            </a:pPr>
            <a:fld id="{A91C009A-D183-4B06-A7F0-ADEC358427FA}" type="slidenum">
              <a:rPr lang="en-US"/>
              <a:pPr>
                <a:defRPr/>
              </a:pPr>
              <a:t>‹#›</a:t>
            </a:fld>
            <a:endParaRPr lang="en-US" dirty="0"/>
          </a:p>
        </p:txBody>
      </p:sp>
      <p:pic>
        <p:nvPicPr>
          <p:cNvPr id="21" name="Picture 2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2400" y="6477000"/>
            <a:ext cx="1676400" cy="295879"/>
          </a:xfrm>
          <a:prstGeom prst="rect">
            <a:avLst/>
          </a:prstGeom>
        </p:spPr>
      </p:pic>
      <p:sp>
        <p:nvSpPr>
          <p:cNvPr id="4" name="Text Placeholder 3"/>
          <p:cNvSpPr>
            <a:spLocks noGrp="1"/>
          </p:cNvSpPr>
          <p:nvPr>
            <p:ph type="body" sz="quarter" idx="10" hasCustomPrompt="1"/>
          </p:nvPr>
        </p:nvSpPr>
        <p:spPr>
          <a:xfrm>
            <a:off x="0" y="152400"/>
            <a:ext cx="9144000" cy="841375"/>
          </a:xfrm>
        </p:spPr>
        <p:txBody>
          <a:bodyPr>
            <a:normAutofit/>
          </a:bodyPr>
          <a:lstStyle>
            <a:lvl1pPr marL="0" indent="0" algn="ctr">
              <a:buNone/>
              <a:defRPr sz="4000" b="1" cap="small" baseline="0">
                <a:solidFill>
                  <a:schemeClr val="bg1"/>
                </a:solidFill>
                <a:latin typeface="Cambria" panose="02040503050406030204" pitchFamily="18" charset="0"/>
              </a:defRPr>
            </a:lvl1pPr>
          </a:lstStyle>
          <a:p>
            <a:pPr lvl="0"/>
            <a:r>
              <a:rPr lang="en-US" dirty="0" smtClean="0"/>
              <a:t>Title</a:t>
            </a:r>
            <a:endParaRPr lang="en-US" dirty="0"/>
          </a:p>
        </p:txBody>
      </p:sp>
    </p:spTree>
    <p:extLst>
      <p:ext uri="{BB962C8B-B14F-4D97-AF65-F5344CB8AC3E}">
        <p14:creationId xmlns:p14="http://schemas.microsoft.com/office/powerpoint/2010/main" val="1815919030"/>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9" name="Rectangle 8"/>
          <p:cNvSpPr>
            <a:spLocks noChangeArrowheads="1"/>
          </p:cNvSpPr>
          <p:nvPr userDrawn="1"/>
        </p:nvSpPr>
        <p:spPr bwMode="auto">
          <a:xfrm>
            <a:off x="0" y="6370983"/>
            <a:ext cx="9144000" cy="487017"/>
          </a:xfrm>
          <a:prstGeom prst="rect">
            <a:avLst/>
          </a:prstGeom>
          <a:solidFill>
            <a:srgbClr val="9DAC39"/>
          </a:solidFill>
          <a:ln>
            <a:noFill/>
          </a:ln>
          <a:effectLst/>
        </p:spPr>
        <p:txBody>
          <a:bodyPr rot="0" vert="horz" wrap="square" lIns="91440" tIns="91440" rIns="91440" bIns="91440" anchor="t" anchorCtr="0" upright="1">
            <a:noAutofit/>
          </a:bodyPr>
          <a:lstStyle/>
          <a:p>
            <a:endParaRPr lang="en-US" dirty="0">
              <a:solidFill>
                <a:srgbClr val="008000"/>
              </a:solidFill>
            </a:endParaRPr>
          </a:p>
        </p:txBody>
      </p:sp>
      <p:sp>
        <p:nvSpPr>
          <p:cNvPr id="3" name="Content Placeholder 2"/>
          <p:cNvSpPr>
            <a:spLocks noGrp="1"/>
          </p:cNvSpPr>
          <p:nvPr>
            <p:ph idx="1"/>
          </p:nvPr>
        </p:nvSpPr>
        <p:spPr/>
        <p:txBody>
          <a:bodyPr/>
          <a:lstStyle>
            <a:lvl1pPr>
              <a:defRPr>
                <a:solidFill>
                  <a:srgbClr val="006B98"/>
                </a:solidFill>
                <a:latin typeface="Cambria" panose="02040503050406030204" pitchFamily="18" charset="0"/>
              </a:defRPr>
            </a:lvl1pPr>
            <a:lvl2pPr marL="742950" indent="-285750">
              <a:buFont typeface="Courier New" panose="02070309020205020404" pitchFamily="49" charset="0"/>
              <a:buChar char="o"/>
              <a:defRPr>
                <a:solidFill>
                  <a:srgbClr val="006B98"/>
                </a:solidFill>
                <a:latin typeface="Cambria" panose="02040503050406030204" pitchFamily="18" charset="0"/>
              </a:defRPr>
            </a:lvl2pPr>
            <a:lvl3pPr marL="1143000" indent="-228600">
              <a:buFont typeface="Wingdings" panose="05000000000000000000" pitchFamily="2" charset="2"/>
              <a:buChar char="§"/>
              <a:defRPr>
                <a:solidFill>
                  <a:srgbClr val="006B98"/>
                </a:solidFill>
                <a:latin typeface="Cambria" panose="02040503050406030204" pitchFamily="18" charset="0"/>
              </a:defRPr>
            </a:lvl3pPr>
            <a:lvl4pPr>
              <a:defRPr>
                <a:solidFill>
                  <a:srgbClr val="006B98"/>
                </a:solidFill>
                <a:latin typeface="Cambria" panose="02040503050406030204" pitchFamily="18" charset="0"/>
              </a:defRPr>
            </a:lvl4pPr>
            <a:lvl5pPr marL="2057400" indent="-228600">
              <a:buFont typeface="Arial" panose="020B0604020202020204" pitchFamily="34" charset="0"/>
              <a:buChar char="•"/>
              <a:defRPr>
                <a:solidFill>
                  <a:srgbClr val="006B98"/>
                </a:solidFill>
                <a:latin typeface="Cambria" panose="02040503050406030204" pitchFamily="18"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Rectangle 6"/>
          <p:cNvSpPr>
            <a:spLocks noChangeArrowheads="1"/>
          </p:cNvSpPr>
          <p:nvPr userDrawn="1"/>
        </p:nvSpPr>
        <p:spPr bwMode="auto">
          <a:xfrm>
            <a:off x="0" y="-1"/>
            <a:ext cx="9144000" cy="993913"/>
          </a:xfrm>
          <a:prstGeom prst="rect">
            <a:avLst/>
          </a:prstGeom>
          <a:solidFill>
            <a:srgbClr val="006B98"/>
          </a:solidFill>
          <a:ln>
            <a:noFill/>
          </a:ln>
          <a:effectLst/>
        </p:spPr>
        <p:txBody>
          <a:bodyPr rot="0" vert="horz" wrap="square" lIns="91440" tIns="91440" rIns="91440" bIns="91440" anchor="t" anchorCtr="0" upright="1">
            <a:noAutofit/>
          </a:bodyPr>
          <a:lstStyle/>
          <a:p>
            <a:endParaRPr lang="en-US" dirty="0"/>
          </a:p>
        </p:txBody>
      </p:sp>
      <p:grpSp>
        <p:nvGrpSpPr>
          <p:cNvPr id="11" name="Group 86"/>
          <p:cNvGrpSpPr>
            <a:grpSpLocks/>
          </p:cNvGrpSpPr>
          <p:nvPr userDrawn="1"/>
        </p:nvGrpSpPr>
        <p:grpSpPr bwMode="auto">
          <a:xfrm flipH="1">
            <a:off x="8153400" y="6366220"/>
            <a:ext cx="990600" cy="491780"/>
            <a:chOff x="0" y="2744"/>
            <a:chExt cx="1740" cy="1576"/>
          </a:xfrm>
        </p:grpSpPr>
        <p:sp>
          <p:nvSpPr>
            <p:cNvPr id="12" name="Freeform 87"/>
            <p:cNvSpPr>
              <a:spLocks/>
            </p:cNvSpPr>
            <p:nvPr userDrawn="1"/>
          </p:nvSpPr>
          <p:spPr bwMode="auto">
            <a:xfrm>
              <a:off x="647" y="2744"/>
              <a:ext cx="1093" cy="1576"/>
            </a:xfrm>
            <a:custGeom>
              <a:avLst/>
              <a:gdLst/>
              <a:ahLst/>
              <a:cxnLst>
                <a:cxn ang="0">
                  <a:pos x="0" y="0"/>
                </a:cxn>
                <a:cxn ang="0">
                  <a:pos x="181" y="176"/>
                </a:cxn>
              </a:cxnLst>
              <a:rect l="0" t="0" r="r" b="b"/>
              <a:pathLst>
                <a:path w="181" h="176">
                  <a:moveTo>
                    <a:pt x="0" y="0"/>
                  </a:moveTo>
                  <a:cubicBezTo>
                    <a:pt x="81" y="32"/>
                    <a:pt x="147" y="96"/>
                    <a:pt x="181" y="176"/>
                  </a:cubicBezTo>
                </a:path>
              </a:pathLst>
            </a:custGeom>
            <a:noFill/>
            <a:ln w="19050" cap="flat" cmpd="sng">
              <a:solidFill>
                <a:schemeClr val="bg1"/>
              </a:solidFill>
              <a:prstDash val="solid"/>
              <a:miter lim="800000"/>
              <a:headEnd/>
              <a:tailEnd/>
            </a:ln>
          </p:spPr>
          <p:txBody>
            <a:bodyPr/>
            <a:lstStyle/>
            <a:p>
              <a:pPr>
                <a:spcBef>
                  <a:spcPct val="50000"/>
                </a:spcBef>
                <a:buFontTx/>
                <a:buChar char="•"/>
                <a:defRPr/>
              </a:pPr>
              <a:endParaRPr lang="en-US" sz="1300" b="0" dirty="0"/>
            </a:p>
          </p:txBody>
        </p:sp>
        <p:sp>
          <p:nvSpPr>
            <p:cNvPr id="13" name="Freeform 88"/>
            <p:cNvSpPr>
              <a:spLocks noEditPoints="1"/>
            </p:cNvSpPr>
            <p:nvPr userDrawn="1"/>
          </p:nvSpPr>
          <p:spPr bwMode="auto">
            <a:xfrm>
              <a:off x="0" y="2744"/>
              <a:ext cx="1400" cy="1576"/>
            </a:xfrm>
            <a:custGeom>
              <a:avLst/>
              <a:gdLst/>
              <a:ahLst/>
              <a:cxnLst>
                <a:cxn ang="0">
                  <a:pos x="0" y="12"/>
                </a:cxn>
                <a:cxn ang="0">
                  <a:pos x="213" y="176"/>
                </a:cxn>
                <a:cxn ang="0">
                  <a:pos x="168" y="0"/>
                </a:cxn>
                <a:cxn ang="0">
                  <a:pos x="254" y="175"/>
                </a:cxn>
              </a:cxnLst>
              <a:rect l="0" t="0" r="r" b="b"/>
              <a:pathLst>
                <a:path w="254" h="176">
                  <a:moveTo>
                    <a:pt x="0" y="12"/>
                  </a:moveTo>
                  <a:cubicBezTo>
                    <a:pt x="94" y="31"/>
                    <a:pt x="172" y="93"/>
                    <a:pt x="213" y="176"/>
                  </a:cubicBezTo>
                  <a:moveTo>
                    <a:pt x="168" y="0"/>
                  </a:moveTo>
                  <a:cubicBezTo>
                    <a:pt x="210" y="50"/>
                    <a:pt x="240" y="110"/>
                    <a:pt x="254" y="175"/>
                  </a:cubicBezTo>
                </a:path>
              </a:pathLst>
            </a:custGeom>
            <a:noFill/>
            <a:ln w="19050" cap="flat" cmpd="sng">
              <a:solidFill>
                <a:schemeClr val="bg1"/>
              </a:solidFill>
              <a:prstDash val="solid"/>
              <a:miter lim="800000"/>
              <a:headEnd/>
              <a:tailEnd/>
            </a:ln>
          </p:spPr>
          <p:txBody>
            <a:bodyPr/>
            <a:lstStyle/>
            <a:p>
              <a:pPr>
                <a:spcBef>
                  <a:spcPct val="50000"/>
                </a:spcBef>
                <a:buFontTx/>
                <a:buChar char="•"/>
                <a:defRPr/>
              </a:pPr>
              <a:endParaRPr lang="en-US" sz="1300" b="0" dirty="0"/>
            </a:p>
          </p:txBody>
        </p:sp>
      </p:grpSp>
      <p:sp>
        <p:nvSpPr>
          <p:cNvPr id="19" name="Rectangle 6"/>
          <p:cNvSpPr>
            <a:spLocks noGrp="1" noChangeArrowheads="1"/>
          </p:cNvSpPr>
          <p:nvPr>
            <p:ph type="sldNum" sz="quarter" idx="4"/>
          </p:nvPr>
        </p:nvSpPr>
        <p:spPr bwMode="auto">
          <a:xfrm>
            <a:off x="3632200" y="6435725"/>
            <a:ext cx="1884363" cy="279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100" b="0">
                <a:solidFill>
                  <a:schemeClr val="bg1"/>
                </a:solidFill>
              </a:defRPr>
            </a:lvl1pPr>
          </a:lstStyle>
          <a:p>
            <a:pPr>
              <a:defRPr/>
            </a:pPr>
            <a:fld id="{A91C009A-D183-4B06-A7F0-ADEC358427FA}" type="slidenum">
              <a:rPr lang="en-US"/>
              <a:pPr>
                <a:defRPr/>
              </a:pPr>
              <a:t>‹#›</a:t>
            </a:fld>
            <a:endParaRPr lang="en-US" dirty="0"/>
          </a:p>
        </p:txBody>
      </p:sp>
      <p:pic>
        <p:nvPicPr>
          <p:cNvPr id="21" name="Picture 2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2400" y="6477000"/>
            <a:ext cx="1676400" cy="295879"/>
          </a:xfrm>
          <a:prstGeom prst="rect">
            <a:avLst/>
          </a:prstGeom>
        </p:spPr>
      </p:pic>
      <p:sp>
        <p:nvSpPr>
          <p:cNvPr id="4" name="Text Placeholder 3"/>
          <p:cNvSpPr>
            <a:spLocks noGrp="1"/>
          </p:cNvSpPr>
          <p:nvPr>
            <p:ph type="body" sz="quarter" idx="10" hasCustomPrompt="1"/>
          </p:nvPr>
        </p:nvSpPr>
        <p:spPr>
          <a:xfrm>
            <a:off x="0" y="152400"/>
            <a:ext cx="9144000" cy="841375"/>
          </a:xfrm>
        </p:spPr>
        <p:txBody>
          <a:bodyPr>
            <a:normAutofit/>
          </a:bodyPr>
          <a:lstStyle>
            <a:lvl1pPr marL="0" indent="0" algn="ctr">
              <a:buNone/>
              <a:defRPr sz="4000" b="1" cap="small" baseline="0">
                <a:solidFill>
                  <a:schemeClr val="bg1"/>
                </a:solidFill>
                <a:latin typeface="Cambria" panose="02040503050406030204" pitchFamily="18" charset="0"/>
              </a:defRPr>
            </a:lvl1pPr>
          </a:lstStyle>
          <a:p>
            <a:pPr lvl="0"/>
            <a:r>
              <a:rPr lang="en-US" dirty="0" smtClean="0"/>
              <a:t>Title</a:t>
            </a:r>
            <a:endParaRPr lang="en-US" dirty="0"/>
          </a:p>
        </p:txBody>
      </p:sp>
    </p:spTree>
    <p:extLst>
      <p:ext uri="{BB962C8B-B14F-4D97-AF65-F5344CB8AC3E}">
        <p14:creationId xmlns:p14="http://schemas.microsoft.com/office/powerpoint/2010/main" val="203516570"/>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Light Blue Title Slide">
    <p:spTree>
      <p:nvGrpSpPr>
        <p:cNvPr id="1" name=""/>
        <p:cNvGrpSpPr/>
        <p:nvPr/>
      </p:nvGrpSpPr>
      <p:grpSpPr>
        <a:xfrm>
          <a:off x="0" y="0"/>
          <a:ext cx="0" cy="0"/>
          <a:chOff x="0" y="0"/>
          <a:chExt cx="0" cy="0"/>
        </a:xfrm>
      </p:grpSpPr>
      <p:sp>
        <p:nvSpPr>
          <p:cNvPr id="3" name="Rectangle 2"/>
          <p:cNvSpPr/>
          <p:nvPr/>
        </p:nvSpPr>
        <p:spPr bwMode="auto">
          <a:xfrm flipV="1">
            <a:off x="0" y="0"/>
            <a:ext cx="9144000" cy="4479636"/>
          </a:xfrm>
          <a:prstGeom prst="rect">
            <a:avLst/>
          </a:prstGeom>
          <a:solidFill>
            <a:srgbClr val="139AF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115888" indent="-115888" defTabSz="914400" fontAlgn="base">
              <a:spcBef>
                <a:spcPct val="50000"/>
              </a:spcBef>
              <a:spcAft>
                <a:spcPct val="0"/>
              </a:spcAft>
              <a:buFontTx/>
              <a:buChar char="•"/>
            </a:pPr>
            <a:endParaRPr lang="en-US" sz="1300" dirty="0" smtClean="0">
              <a:solidFill>
                <a:srgbClr val="002345"/>
              </a:solidFill>
              <a:latin typeface="Trebuchet MS" pitchFamily="34" charset="0"/>
              <a:cs typeface="Times New Roman" pitchFamily="18" charset="0"/>
            </a:endParaRPr>
          </a:p>
        </p:txBody>
      </p:sp>
      <p:pic>
        <p:nvPicPr>
          <p:cNvPr id="70" name="Picture 69"/>
          <p:cNvPicPr>
            <a:picLocks noChangeAspect="1"/>
          </p:cNvPicPr>
          <p:nvPr/>
        </p:nvPicPr>
        <p:blipFill>
          <a:blip r:embed="rId2">
            <a:duotone>
              <a:prstClr val="black"/>
              <a:schemeClr val="tx2">
                <a:tint val="45000"/>
                <a:satMod val="400000"/>
              </a:schemeClr>
            </a:duotone>
            <a:alphaModFix amt="72000"/>
            <a:extLst>
              <a:ext uri="{BEBA8EAE-BF5A-486C-A8C5-ECC9F3942E4B}">
                <a14:imgProps xmlns:a14="http://schemas.microsoft.com/office/drawing/2010/main">
                  <a14:imgLayer r:embed="rId3">
                    <a14:imgEffect>
                      <a14:colorTemperature colorTemp="8022"/>
                    </a14:imgEffect>
                    <a14:imgEffect>
                      <a14:saturation sat="400000"/>
                    </a14:imgEffect>
                    <a14:imgEffect>
                      <a14:brightnessContrast bright="-96000" contrast="20000"/>
                    </a14:imgEffect>
                  </a14:imgLayer>
                </a14:imgProps>
              </a:ext>
              <a:ext uri="{28A0092B-C50C-407E-A947-70E740481C1C}">
                <a14:useLocalDpi xmlns:a14="http://schemas.microsoft.com/office/drawing/2010/main" val="0"/>
              </a:ext>
            </a:extLst>
          </a:blip>
          <a:stretch>
            <a:fillRect/>
          </a:stretch>
        </p:blipFill>
        <p:spPr>
          <a:xfrm>
            <a:off x="6966336" y="3580"/>
            <a:ext cx="2192664" cy="4314420"/>
          </a:xfrm>
          <a:prstGeom prst="rect">
            <a:avLst/>
          </a:prstGeom>
        </p:spPr>
      </p:pic>
      <p:pic>
        <p:nvPicPr>
          <p:cNvPr id="6" name="Picture 5"/>
          <p:cNvPicPr>
            <a:picLocks noChangeAspect="1"/>
          </p:cNvPicPr>
          <p:nvPr/>
        </p:nvPicPr>
        <p:blipFill>
          <a:blip r:embed="rId4">
            <a:alphaModFix amt="50000"/>
          </a:blip>
          <a:stretch>
            <a:fillRect/>
          </a:stretch>
        </p:blipFill>
        <p:spPr>
          <a:xfrm>
            <a:off x="0" y="0"/>
            <a:ext cx="6942667" cy="4358709"/>
          </a:xfrm>
          <a:prstGeom prst="rect">
            <a:avLst/>
          </a:prstGeom>
        </p:spPr>
      </p:pic>
      <p:pic>
        <p:nvPicPr>
          <p:cNvPr id="7" name="Picture 6"/>
          <p:cNvPicPr>
            <a:picLocks noChangeAspect="1"/>
          </p:cNvPicPr>
          <p:nvPr/>
        </p:nvPicPr>
        <p:blipFill>
          <a:blip r:embed="rId5">
            <a:alphaModFix amt="58000"/>
          </a:blip>
          <a:stretch>
            <a:fillRect/>
          </a:stretch>
        </p:blipFill>
        <p:spPr>
          <a:xfrm>
            <a:off x="4661505" y="0"/>
            <a:ext cx="2324100" cy="4362148"/>
          </a:xfrm>
          <a:prstGeom prst="rect">
            <a:avLst/>
          </a:prstGeom>
        </p:spPr>
      </p:pic>
      <p:sp>
        <p:nvSpPr>
          <p:cNvPr id="5" name="Rectangle 4"/>
          <p:cNvSpPr/>
          <p:nvPr/>
        </p:nvSpPr>
        <p:spPr bwMode="auto">
          <a:xfrm>
            <a:off x="6495143" y="4318001"/>
            <a:ext cx="2648857" cy="846667"/>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115888" indent="-115888" defTabSz="914400" fontAlgn="base">
              <a:spcBef>
                <a:spcPct val="50000"/>
              </a:spcBef>
              <a:spcAft>
                <a:spcPct val="0"/>
              </a:spcAft>
              <a:buFontTx/>
              <a:buChar char="•"/>
            </a:pPr>
            <a:endParaRPr lang="en-US" sz="1300" smtClean="0">
              <a:solidFill>
                <a:srgbClr val="002345"/>
              </a:solidFill>
              <a:latin typeface="Trebuchet MS" pitchFamily="34" charset="0"/>
              <a:cs typeface="Times New Roman" pitchFamily="18" charset="0"/>
            </a:endParaRPr>
          </a:p>
        </p:txBody>
      </p:sp>
      <p:sp>
        <p:nvSpPr>
          <p:cNvPr id="265" name="Line 1086"/>
          <p:cNvSpPr>
            <a:spLocks noChangeShapeType="1"/>
          </p:cNvSpPr>
          <p:nvPr/>
        </p:nvSpPr>
        <p:spPr bwMode="auto">
          <a:xfrm>
            <a:off x="484188" y="617538"/>
            <a:ext cx="1587" cy="1587"/>
          </a:xfrm>
          <a:prstGeom prst="line">
            <a:avLst/>
          </a:prstGeom>
          <a:noFill/>
          <a:ln w="9525">
            <a:noFill/>
            <a:round/>
            <a:headEnd/>
            <a:tailEnd/>
          </a:ln>
        </p:spPr>
        <p:txBody>
          <a:bodyPr/>
          <a:lstStyle/>
          <a:p>
            <a:pPr defTabSz="914400" fontAlgn="base">
              <a:spcBef>
                <a:spcPct val="50000"/>
              </a:spcBef>
              <a:spcAft>
                <a:spcPct val="0"/>
              </a:spcAft>
              <a:buFontTx/>
              <a:buChar char="•"/>
              <a:defRPr/>
            </a:pPr>
            <a:endParaRPr lang="en-US" sz="1300" dirty="0">
              <a:solidFill>
                <a:srgbClr val="002345"/>
              </a:solidFill>
              <a:latin typeface="Trebuchet MS" pitchFamily="34" charset="0"/>
              <a:cs typeface="Times New Roman" pitchFamily="18" charset="0"/>
            </a:endParaRPr>
          </a:p>
        </p:txBody>
      </p:sp>
      <p:sp>
        <p:nvSpPr>
          <p:cNvPr id="266" name="Line 1087"/>
          <p:cNvSpPr>
            <a:spLocks noChangeShapeType="1"/>
          </p:cNvSpPr>
          <p:nvPr/>
        </p:nvSpPr>
        <p:spPr bwMode="auto">
          <a:xfrm>
            <a:off x="484188" y="617538"/>
            <a:ext cx="1587" cy="1587"/>
          </a:xfrm>
          <a:prstGeom prst="line">
            <a:avLst/>
          </a:prstGeom>
          <a:noFill/>
          <a:ln w="9525">
            <a:noFill/>
            <a:round/>
            <a:headEnd/>
            <a:tailEnd/>
          </a:ln>
        </p:spPr>
        <p:txBody>
          <a:bodyPr/>
          <a:lstStyle/>
          <a:p>
            <a:pPr defTabSz="914400" fontAlgn="base">
              <a:spcBef>
                <a:spcPct val="50000"/>
              </a:spcBef>
              <a:spcAft>
                <a:spcPct val="0"/>
              </a:spcAft>
              <a:buFontTx/>
              <a:buChar char="•"/>
              <a:defRPr/>
            </a:pPr>
            <a:endParaRPr lang="en-US" sz="1300" dirty="0">
              <a:solidFill>
                <a:srgbClr val="002345"/>
              </a:solidFill>
              <a:latin typeface="Trebuchet MS" pitchFamily="34" charset="0"/>
              <a:cs typeface="Times New Roman" pitchFamily="18" charset="0"/>
            </a:endParaRPr>
          </a:p>
        </p:txBody>
      </p:sp>
      <p:sp>
        <p:nvSpPr>
          <p:cNvPr id="267" name="Rectangle 1088"/>
          <p:cNvSpPr>
            <a:spLocks noChangeArrowheads="1"/>
          </p:cNvSpPr>
          <p:nvPr/>
        </p:nvSpPr>
        <p:spPr bwMode="auto">
          <a:xfrm>
            <a:off x="484188" y="617538"/>
            <a:ext cx="1587" cy="1587"/>
          </a:xfrm>
          <a:prstGeom prst="rect">
            <a:avLst/>
          </a:prstGeom>
          <a:solidFill>
            <a:srgbClr val="000000"/>
          </a:solidFill>
          <a:ln w="9525">
            <a:noFill/>
            <a:miter lim="800000"/>
            <a:headEnd/>
            <a:tailEnd/>
          </a:ln>
        </p:spPr>
        <p:txBody>
          <a:bodyPr/>
          <a:lstStyle/>
          <a:p>
            <a:pPr defTabSz="914400" fontAlgn="base">
              <a:spcBef>
                <a:spcPct val="50000"/>
              </a:spcBef>
              <a:spcAft>
                <a:spcPct val="0"/>
              </a:spcAft>
              <a:buFontTx/>
              <a:buChar char="•"/>
              <a:defRPr/>
            </a:pPr>
            <a:endParaRPr lang="en-US" sz="1300" dirty="0">
              <a:solidFill>
                <a:srgbClr val="002345"/>
              </a:solidFill>
              <a:latin typeface="Trebuchet MS" pitchFamily="34" charset="0"/>
              <a:cs typeface="Times New Roman" pitchFamily="18" charset="0"/>
            </a:endParaRPr>
          </a:p>
        </p:txBody>
      </p:sp>
      <p:sp>
        <p:nvSpPr>
          <p:cNvPr id="268" name="Rectangle 1089"/>
          <p:cNvSpPr>
            <a:spLocks noChangeArrowheads="1"/>
          </p:cNvSpPr>
          <p:nvPr/>
        </p:nvSpPr>
        <p:spPr bwMode="auto">
          <a:xfrm>
            <a:off x="484188" y="617538"/>
            <a:ext cx="1587" cy="1587"/>
          </a:xfrm>
          <a:prstGeom prst="rect">
            <a:avLst/>
          </a:prstGeom>
          <a:noFill/>
          <a:ln w="9525">
            <a:noFill/>
            <a:miter lim="800000"/>
            <a:headEnd/>
            <a:tailEnd/>
          </a:ln>
        </p:spPr>
        <p:txBody>
          <a:bodyPr/>
          <a:lstStyle/>
          <a:p>
            <a:pPr defTabSz="914400" fontAlgn="base">
              <a:spcBef>
                <a:spcPct val="50000"/>
              </a:spcBef>
              <a:spcAft>
                <a:spcPct val="0"/>
              </a:spcAft>
              <a:buFontTx/>
              <a:buChar char="•"/>
              <a:defRPr/>
            </a:pPr>
            <a:endParaRPr lang="en-US" sz="1300" dirty="0">
              <a:solidFill>
                <a:srgbClr val="002345"/>
              </a:solidFill>
              <a:latin typeface="Trebuchet MS" pitchFamily="34" charset="0"/>
              <a:cs typeface="Times New Roman" pitchFamily="18" charset="0"/>
            </a:endParaRPr>
          </a:p>
        </p:txBody>
      </p:sp>
      <p:sp>
        <p:nvSpPr>
          <p:cNvPr id="269" name="Freeform 1098"/>
          <p:cNvSpPr>
            <a:spLocks/>
          </p:cNvSpPr>
          <p:nvPr/>
        </p:nvSpPr>
        <p:spPr bwMode="auto">
          <a:xfrm>
            <a:off x="487363" y="617538"/>
            <a:ext cx="3175" cy="1587"/>
          </a:xfrm>
          <a:custGeom>
            <a:avLst/>
            <a:gdLst/>
            <a:ahLst/>
            <a:cxnLst>
              <a:cxn ang="0">
                <a:pos x="0" y="0"/>
              </a:cxn>
              <a:cxn ang="0">
                <a:pos x="2" y="0"/>
              </a:cxn>
              <a:cxn ang="0">
                <a:pos x="2" y="0"/>
              </a:cxn>
              <a:cxn ang="0">
                <a:pos x="2"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2" y="0"/>
              </a:cxn>
              <a:cxn ang="0">
                <a:pos x="2" y="0"/>
              </a:cxn>
              <a:cxn ang="0">
                <a:pos x="2" y="0"/>
              </a:cxn>
              <a:cxn ang="0">
                <a:pos x="0" y="0"/>
              </a:cxn>
              <a:cxn ang="0">
                <a:pos x="0" y="0"/>
              </a:cxn>
              <a:cxn ang="0">
                <a:pos x="0" y="0"/>
              </a:cxn>
            </a:cxnLst>
            <a:rect l="0" t="0" r="r" b="b"/>
            <a:pathLst>
              <a:path w="2">
                <a:moveTo>
                  <a:pt x="0" y="0"/>
                </a:moveTo>
                <a:lnTo>
                  <a:pt x="2" y="0"/>
                </a:lnTo>
                <a:lnTo>
                  <a:pt x="2" y="0"/>
                </a:lnTo>
                <a:lnTo>
                  <a:pt x="2"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2" y="0"/>
                </a:lnTo>
                <a:lnTo>
                  <a:pt x="2" y="0"/>
                </a:lnTo>
                <a:lnTo>
                  <a:pt x="2" y="0"/>
                </a:lnTo>
                <a:lnTo>
                  <a:pt x="0" y="0"/>
                </a:lnTo>
                <a:lnTo>
                  <a:pt x="0" y="0"/>
                </a:lnTo>
                <a:lnTo>
                  <a:pt x="0" y="0"/>
                </a:lnTo>
              </a:path>
            </a:pathLst>
          </a:custGeom>
          <a:noFill/>
          <a:ln w="9525">
            <a:noFill/>
            <a:round/>
            <a:headEnd/>
            <a:tailEnd/>
          </a:ln>
        </p:spPr>
        <p:txBody>
          <a:bodyPr/>
          <a:lstStyle/>
          <a:p>
            <a:pPr defTabSz="914400" fontAlgn="base">
              <a:spcBef>
                <a:spcPct val="50000"/>
              </a:spcBef>
              <a:spcAft>
                <a:spcPct val="0"/>
              </a:spcAft>
              <a:buFontTx/>
              <a:buChar char="•"/>
              <a:defRPr/>
            </a:pPr>
            <a:endParaRPr lang="en-US" sz="1300" dirty="0">
              <a:solidFill>
                <a:srgbClr val="002345"/>
              </a:solidFill>
              <a:latin typeface="Trebuchet MS" pitchFamily="34" charset="0"/>
              <a:cs typeface="Times New Roman" pitchFamily="18" charset="0"/>
            </a:endParaRPr>
          </a:p>
        </p:txBody>
      </p:sp>
      <p:sp>
        <p:nvSpPr>
          <p:cNvPr id="270" name="Freeform 1115"/>
          <p:cNvSpPr>
            <a:spLocks/>
          </p:cNvSpPr>
          <p:nvPr/>
        </p:nvSpPr>
        <p:spPr bwMode="auto">
          <a:xfrm>
            <a:off x="458788" y="473075"/>
            <a:ext cx="3175" cy="3175"/>
          </a:xfrm>
          <a:custGeom>
            <a:avLst/>
            <a:gdLst/>
            <a:ahLst/>
            <a:cxnLst>
              <a:cxn ang="0">
                <a:pos x="0" y="2"/>
              </a:cxn>
              <a:cxn ang="0">
                <a:pos x="0" y="2"/>
              </a:cxn>
              <a:cxn ang="0">
                <a:pos x="0" y="2"/>
              </a:cxn>
              <a:cxn ang="0">
                <a:pos x="0" y="2"/>
              </a:cxn>
              <a:cxn ang="0">
                <a:pos x="0" y="2"/>
              </a:cxn>
              <a:cxn ang="0">
                <a:pos x="0" y="2"/>
              </a:cxn>
              <a:cxn ang="0">
                <a:pos x="2" y="2"/>
              </a:cxn>
              <a:cxn ang="0">
                <a:pos x="2" y="2"/>
              </a:cxn>
              <a:cxn ang="0">
                <a:pos x="2" y="0"/>
              </a:cxn>
              <a:cxn ang="0">
                <a:pos x="0" y="2"/>
              </a:cxn>
              <a:cxn ang="0">
                <a:pos x="0" y="2"/>
              </a:cxn>
              <a:cxn ang="0">
                <a:pos x="0" y="2"/>
              </a:cxn>
              <a:cxn ang="0">
                <a:pos x="0" y="2"/>
              </a:cxn>
              <a:cxn ang="0">
                <a:pos x="0" y="2"/>
              </a:cxn>
              <a:cxn ang="0">
                <a:pos x="2" y="2"/>
              </a:cxn>
              <a:cxn ang="0">
                <a:pos x="2" y="2"/>
              </a:cxn>
              <a:cxn ang="0">
                <a:pos x="2" y="2"/>
              </a:cxn>
              <a:cxn ang="0">
                <a:pos x="2" y="2"/>
              </a:cxn>
              <a:cxn ang="0">
                <a:pos x="2" y="2"/>
              </a:cxn>
              <a:cxn ang="0">
                <a:pos x="2" y="2"/>
              </a:cxn>
              <a:cxn ang="0">
                <a:pos x="0" y="2"/>
              </a:cxn>
              <a:cxn ang="0">
                <a:pos x="0" y="2"/>
              </a:cxn>
              <a:cxn ang="0">
                <a:pos x="0" y="2"/>
              </a:cxn>
              <a:cxn ang="0">
                <a:pos x="0" y="2"/>
              </a:cxn>
              <a:cxn ang="0">
                <a:pos x="0" y="2"/>
              </a:cxn>
              <a:cxn ang="0">
                <a:pos x="0" y="2"/>
              </a:cxn>
              <a:cxn ang="0">
                <a:pos x="0" y="2"/>
              </a:cxn>
              <a:cxn ang="0">
                <a:pos x="2" y="2"/>
              </a:cxn>
              <a:cxn ang="0">
                <a:pos x="0" y="2"/>
              </a:cxn>
              <a:cxn ang="0">
                <a:pos x="2" y="2"/>
              </a:cxn>
              <a:cxn ang="0">
                <a:pos x="2" y="2"/>
              </a:cxn>
              <a:cxn ang="0">
                <a:pos x="2" y="2"/>
              </a:cxn>
              <a:cxn ang="0">
                <a:pos x="0" y="2"/>
              </a:cxn>
              <a:cxn ang="0">
                <a:pos x="0" y="2"/>
              </a:cxn>
            </a:cxnLst>
            <a:rect l="0" t="0" r="r" b="b"/>
            <a:pathLst>
              <a:path w="2" h="2">
                <a:moveTo>
                  <a:pt x="0" y="2"/>
                </a:moveTo>
                <a:lnTo>
                  <a:pt x="0" y="2"/>
                </a:lnTo>
                <a:lnTo>
                  <a:pt x="0" y="2"/>
                </a:lnTo>
                <a:lnTo>
                  <a:pt x="0" y="2"/>
                </a:lnTo>
                <a:lnTo>
                  <a:pt x="0" y="2"/>
                </a:lnTo>
                <a:lnTo>
                  <a:pt x="0" y="2"/>
                </a:lnTo>
                <a:lnTo>
                  <a:pt x="0" y="2"/>
                </a:lnTo>
                <a:lnTo>
                  <a:pt x="0" y="2"/>
                </a:lnTo>
                <a:lnTo>
                  <a:pt x="0" y="2"/>
                </a:lnTo>
                <a:lnTo>
                  <a:pt x="0" y="2"/>
                </a:lnTo>
                <a:lnTo>
                  <a:pt x="0" y="2"/>
                </a:lnTo>
                <a:lnTo>
                  <a:pt x="0" y="2"/>
                </a:lnTo>
                <a:lnTo>
                  <a:pt x="2" y="2"/>
                </a:lnTo>
                <a:lnTo>
                  <a:pt x="2" y="2"/>
                </a:lnTo>
                <a:lnTo>
                  <a:pt x="2" y="2"/>
                </a:lnTo>
                <a:lnTo>
                  <a:pt x="2" y="2"/>
                </a:lnTo>
                <a:lnTo>
                  <a:pt x="2" y="2"/>
                </a:lnTo>
                <a:lnTo>
                  <a:pt x="2" y="0"/>
                </a:lnTo>
                <a:lnTo>
                  <a:pt x="0" y="2"/>
                </a:lnTo>
                <a:lnTo>
                  <a:pt x="0" y="2"/>
                </a:lnTo>
                <a:lnTo>
                  <a:pt x="0" y="2"/>
                </a:lnTo>
                <a:lnTo>
                  <a:pt x="0" y="2"/>
                </a:lnTo>
                <a:lnTo>
                  <a:pt x="0" y="2"/>
                </a:lnTo>
                <a:lnTo>
                  <a:pt x="0" y="2"/>
                </a:lnTo>
                <a:lnTo>
                  <a:pt x="0" y="2"/>
                </a:lnTo>
                <a:lnTo>
                  <a:pt x="0" y="2"/>
                </a:lnTo>
                <a:lnTo>
                  <a:pt x="0" y="2"/>
                </a:lnTo>
                <a:lnTo>
                  <a:pt x="0" y="2"/>
                </a:lnTo>
                <a:lnTo>
                  <a:pt x="0" y="2"/>
                </a:lnTo>
                <a:lnTo>
                  <a:pt x="2" y="2"/>
                </a:lnTo>
                <a:lnTo>
                  <a:pt x="2" y="2"/>
                </a:lnTo>
                <a:lnTo>
                  <a:pt x="2" y="2"/>
                </a:lnTo>
                <a:lnTo>
                  <a:pt x="2" y="2"/>
                </a:lnTo>
                <a:lnTo>
                  <a:pt x="2" y="2"/>
                </a:lnTo>
                <a:lnTo>
                  <a:pt x="2" y="2"/>
                </a:lnTo>
                <a:lnTo>
                  <a:pt x="2" y="2"/>
                </a:lnTo>
                <a:lnTo>
                  <a:pt x="2" y="2"/>
                </a:lnTo>
                <a:lnTo>
                  <a:pt x="2" y="2"/>
                </a:lnTo>
                <a:lnTo>
                  <a:pt x="0" y="2"/>
                </a:lnTo>
                <a:lnTo>
                  <a:pt x="2" y="2"/>
                </a:lnTo>
                <a:lnTo>
                  <a:pt x="2" y="2"/>
                </a:lnTo>
                <a:lnTo>
                  <a:pt x="0" y="2"/>
                </a:lnTo>
                <a:lnTo>
                  <a:pt x="0" y="2"/>
                </a:lnTo>
                <a:lnTo>
                  <a:pt x="0" y="2"/>
                </a:lnTo>
                <a:lnTo>
                  <a:pt x="0" y="2"/>
                </a:lnTo>
                <a:lnTo>
                  <a:pt x="0" y="2"/>
                </a:lnTo>
                <a:lnTo>
                  <a:pt x="0" y="2"/>
                </a:lnTo>
                <a:lnTo>
                  <a:pt x="0" y="2"/>
                </a:lnTo>
                <a:lnTo>
                  <a:pt x="0" y="2"/>
                </a:lnTo>
                <a:lnTo>
                  <a:pt x="0" y="2"/>
                </a:lnTo>
                <a:lnTo>
                  <a:pt x="0" y="2"/>
                </a:lnTo>
                <a:lnTo>
                  <a:pt x="0" y="2"/>
                </a:lnTo>
                <a:lnTo>
                  <a:pt x="0" y="2"/>
                </a:lnTo>
                <a:lnTo>
                  <a:pt x="0" y="2"/>
                </a:lnTo>
                <a:lnTo>
                  <a:pt x="0" y="2"/>
                </a:lnTo>
                <a:lnTo>
                  <a:pt x="2" y="2"/>
                </a:lnTo>
                <a:lnTo>
                  <a:pt x="2" y="2"/>
                </a:lnTo>
                <a:lnTo>
                  <a:pt x="0" y="2"/>
                </a:lnTo>
                <a:lnTo>
                  <a:pt x="2" y="2"/>
                </a:lnTo>
                <a:lnTo>
                  <a:pt x="2" y="2"/>
                </a:lnTo>
                <a:lnTo>
                  <a:pt x="2" y="2"/>
                </a:lnTo>
                <a:lnTo>
                  <a:pt x="2" y="2"/>
                </a:lnTo>
                <a:lnTo>
                  <a:pt x="2" y="2"/>
                </a:lnTo>
                <a:lnTo>
                  <a:pt x="2" y="2"/>
                </a:lnTo>
                <a:lnTo>
                  <a:pt x="2" y="2"/>
                </a:lnTo>
                <a:lnTo>
                  <a:pt x="0" y="2"/>
                </a:lnTo>
                <a:lnTo>
                  <a:pt x="0" y="2"/>
                </a:lnTo>
                <a:lnTo>
                  <a:pt x="0" y="2"/>
                </a:lnTo>
                <a:lnTo>
                  <a:pt x="0" y="2"/>
                </a:lnTo>
              </a:path>
            </a:pathLst>
          </a:custGeom>
          <a:noFill/>
          <a:ln w="9525">
            <a:noFill/>
            <a:round/>
            <a:headEnd/>
            <a:tailEnd/>
          </a:ln>
        </p:spPr>
        <p:txBody>
          <a:bodyPr/>
          <a:lstStyle/>
          <a:p>
            <a:pPr defTabSz="914400" fontAlgn="base">
              <a:spcBef>
                <a:spcPct val="50000"/>
              </a:spcBef>
              <a:spcAft>
                <a:spcPct val="0"/>
              </a:spcAft>
              <a:buFontTx/>
              <a:buChar char="•"/>
              <a:defRPr/>
            </a:pPr>
            <a:endParaRPr lang="en-US" sz="1300" dirty="0">
              <a:solidFill>
                <a:srgbClr val="002345"/>
              </a:solidFill>
              <a:latin typeface="Trebuchet MS" pitchFamily="34" charset="0"/>
              <a:cs typeface="Times New Roman" pitchFamily="18" charset="0"/>
            </a:endParaRPr>
          </a:p>
        </p:txBody>
      </p:sp>
      <p:sp>
        <p:nvSpPr>
          <p:cNvPr id="271" name="Freeform 1120"/>
          <p:cNvSpPr>
            <a:spLocks/>
          </p:cNvSpPr>
          <p:nvPr/>
        </p:nvSpPr>
        <p:spPr bwMode="auto">
          <a:xfrm>
            <a:off x="458788" y="463550"/>
            <a:ext cx="3175" cy="3175"/>
          </a:xfrm>
          <a:custGeom>
            <a:avLst/>
            <a:gdLst/>
            <a:ahLst/>
            <a:cxnLst>
              <a:cxn ang="0">
                <a:pos x="0" y="0"/>
              </a:cxn>
              <a:cxn ang="0">
                <a:pos x="0" y="2"/>
              </a:cxn>
              <a:cxn ang="0">
                <a:pos x="0" y="2"/>
              </a:cxn>
              <a:cxn ang="0">
                <a:pos x="0" y="2"/>
              </a:cxn>
              <a:cxn ang="0">
                <a:pos x="2" y="2"/>
              </a:cxn>
              <a:cxn ang="0">
                <a:pos x="2" y="0"/>
              </a:cxn>
              <a:cxn ang="0">
                <a:pos x="2" y="0"/>
              </a:cxn>
              <a:cxn ang="0">
                <a:pos x="2" y="0"/>
              </a:cxn>
              <a:cxn ang="0">
                <a:pos x="0" y="0"/>
              </a:cxn>
              <a:cxn ang="0">
                <a:pos x="0" y="2"/>
              </a:cxn>
              <a:cxn ang="0">
                <a:pos x="0" y="2"/>
              </a:cxn>
              <a:cxn ang="0">
                <a:pos x="2" y="0"/>
              </a:cxn>
              <a:cxn ang="0">
                <a:pos x="2" y="0"/>
              </a:cxn>
              <a:cxn ang="0">
                <a:pos x="2" y="0"/>
              </a:cxn>
              <a:cxn ang="0">
                <a:pos x="2" y="2"/>
              </a:cxn>
              <a:cxn ang="0">
                <a:pos x="0" y="2"/>
              </a:cxn>
              <a:cxn ang="0">
                <a:pos x="0" y="2"/>
              </a:cxn>
              <a:cxn ang="0">
                <a:pos x="0" y="2"/>
              </a:cxn>
              <a:cxn ang="0">
                <a:pos x="0" y="2"/>
              </a:cxn>
              <a:cxn ang="0">
                <a:pos x="0" y="2"/>
              </a:cxn>
              <a:cxn ang="0">
                <a:pos x="0" y="2"/>
              </a:cxn>
              <a:cxn ang="0">
                <a:pos x="0" y="2"/>
              </a:cxn>
              <a:cxn ang="0">
                <a:pos x="0" y="2"/>
              </a:cxn>
              <a:cxn ang="0">
                <a:pos x="2" y="2"/>
              </a:cxn>
              <a:cxn ang="0">
                <a:pos x="0" y="2"/>
              </a:cxn>
              <a:cxn ang="0">
                <a:pos x="0" y="2"/>
              </a:cxn>
              <a:cxn ang="0">
                <a:pos x="2" y="2"/>
              </a:cxn>
              <a:cxn ang="0">
                <a:pos x="2" y="2"/>
              </a:cxn>
              <a:cxn ang="0">
                <a:pos x="2" y="0"/>
              </a:cxn>
              <a:cxn ang="0">
                <a:pos x="0" y="0"/>
              </a:cxn>
              <a:cxn ang="0">
                <a:pos x="0" y="0"/>
              </a:cxn>
            </a:cxnLst>
            <a:rect l="0" t="0" r="r" b="b"/>
            <a:pathLst>
              <a:path w="2" h="2">
                <a:moveTo>
                  <a:pt x="0" y="0"/>
                </a:moveTo>
                <a:lnTo>
                  <a:pt x="0" y="2"/>
                </a:lnTo>
                <a:lnTo>
                  <a:pt x="0" y="2"/>
                </a:lnTo>
                <a:lnTo>
                  <a:pt x="0" y="2"/>
                </a:lnTo>
                <a:lnTo>
                  <a:pt x="2" y="2"/>
                </a:lnTo>
                <a:lnTo>
                  <a:pt x="2" y="0"/>
                </a:lnTo>
                <a:lnTo>
                  <a:pt x="2" y="0"/>
                </a:lnTo>
                <a:lnTo>
                  <a:pt x="2" y="0"/>
                </a:lnTo>
                <a:lnTo>
                  <a:pt x="0" y="0"/>
                </a:lnTo>
                <a:lnTo>
                  <a:pt x="0" y="2"/>
                </a:lnTo>
                <a:lnTo>
                  <a:pt x="0" y="2"/>
                </a:lnTo>
                <a:lnTo>
                  <a:pt x="2" y="0"/>
                </a:lnTo>
                <a:lnTo>
                  <a:pt x="2" y="0"/>
                </a:lnTo>
                <a:lnTo>
                  <a:pt x="2" y="0"/>
                </a:lnTo>
                <a:lnTo>
                  <a:pt x="2" y="2"/>
                </a:lnTo>
                <a:lnTo>
                  <a:pt x="0" y="2"/>
                </a:lnTo>
                <a:lnTo>
                  <a:pt x="0" y="2"/>
                </a:lnTo>
                <a:lnTo>
                  <a:pt x="0" y="2"/>
                </a:lnTo>
                <a:lnTo>
                  <a:pt x="0" y="2"/>
                </a:lnTo>
                <a:lnTo>
                  <a:pt x="0" y="2"/>
                </a:lnTo>
                <a:lnTo>
                  <a:pt x="0" y="2"/>
                </a:lnTo>
                <a:lnTo>
                  <a:pt x="0" y="2"/>
                </a:lnTo>
                <a:lnTo>
                  <a:pt x="0" y="2"/>
                </a:lnTo>
                <a:lnTo>
                  <a:pt x="2" y="2"/>
                </a:lnTo>
                <a:lnTo>
                  <a:pt x="0" y="2"/>
                </a:lnTo>
                <a:lnTo>
                  <a:pt x="0" y="2"/>
                </a:lnTo>
                <a:lnTo>
                  <a:pt x="2" y="2"/>
                </a:lnTo>
                <a:lnTo>
                  <a:pt x="2" y="2"/>
                </a:lnTo>
                <a:lnTo>
                  <a:pt x="2" y="0"/>
                </a:lnTo>
                <a:lnTo>
                  <a:pt x="0" y="0"/>
                </a:lnTo>
                <a:lnTo>
                  <a:pt x="0" y="0"/>
                </a:lnTo>
              </a:path>
            </a:pathLst>
          </a:custGeom>
          <a:noFill/>
          <a:ln w="9525">
            <a:noFill/>
            <a:round/>
            <a:headEnd/>
            <a:tailEnd/>
          </a:ln>
        </p:spPr>
        <p:txBody>
          <a:bodyPr/>
          <a:lstStyle/>
          <a:p>
            <a:pPr defTabSz="914400" fontAlgn="base">
              <a:spcBef>
                <a:spcPct val="50000"/>
              </a:spcBef>
              <a:spcAft>
                <a:spcPct val="0"/>
              </a:spcAft>
              <a:buFontTx/>
              <a:buChar char="•"/>
              <a:defRPr/>
            </a:pPr>
            <a:endParaRPr lang="en-US" sz="1300" dirty="0">
              <a:solidFill>
                <a:srgbClr val="002345"/>
              </a:solidFill>
              <a:latin typeface="Trebuchet MS" pitchFamily="34" charset="0"/>
              <a:cs typeface="Times New Roman" pitchFamily="18" charset="0"/>
            </a:endParaRPr>
          </a:p>
        </p:txBody>
      </p:sp>
      <p:sp>
        <p:nvSpPr>
          <p:cNvPr id="272" name="Freeform 1134"/>
          <p:cNvSpPr>
            <a:spLocks/>
          </p:cNvSpPr>
          <p:nvPr/>
        </p:nvSpPr>
        <p:spPr bwMode="auto">
          <a:xfrm>
            <a:off x="703263" y="514350"/>
            <a:ext cx="3175" cy="6350"/>
          </a:xfrm>
          <a:custGeom>
            <a:avLst/>
            <a:gdLst/>
            <a:ahLst/>
            <a:cxnLst>
              <a:cxn ang="0">
                <a:pos x="2" y="4"/>
              </a:cxn>
              <a:cxn ang="0">
                <a:pos x="2" y="4"/>
              </a:cxn>
              <a:cxn ang="0">
                <a:pos x="2" y="4"/>
              </a:cxn>
              <a:cxn ang="0">
                <a:pos x="2" y="2"/>
              </a:cxn>
              <a:cxn ang="0">
                <a:pos x="2" y="0"/>
              </a:cxn>
              <a:cxn ang="0">
                <a:pos x="2" y="0"/>
              </a:cxn>
              <a:cxn ang="0">
                <a:pos x="2" y="0"/>
              </a:cxn>
              <a:cxn ang="0">
                <a:pos x="0" y="2"/>
              </a:cxn>
              <a:cxn ang="0">
                <a:pos x="2" y="4"/>
              </a:cxn>
              <a:cxn ang="0">
                <a:pos x="2" y="2"/>
              </a:cxn>
              <a:cxn ang="0">
                <a:pos x="2" y="2"/>
              </a:cxn>
              <a:cxn ang="0">
                <a:pos x="2" y="0"/>
              </a:cxn>
              <a:cxn ang="0">
                <a:pos x="2" y="2"/>
              </a:cxn>
              <a:cxn ang="0">
                <a:pos x="2" y="2"/>
              </a:cxn>
              <a:cxn ang="0">
                <a:pos x="2" y="2"/>
              </a:cxn>
              <a:cxn ang="0">
                <a:pos x="2" y="2"/>
              </a:cxn>
              <a:cxn ang="0">
                <a:pos x="2" y="2"/>
              </a:cxn>
              <a:cxn ang="0">
                <a:pos x="2" y="2"/>
              </a:cxn>
              <a:cxn ang="0">
                <a:pos x="2" y="2"/>
              </a:cxn>
              <a:cxn ang="0">
                <a:pos x="2" y="2"/>
              </a:cxn>
              <a:cxn ang="0">
                <a:pos x="2" y="2"/>
              </a:cxn>
              <a:cxn ang="0">
                <a:pos x="2" y="2"/>
              </a:cxn>
              <a:cxn ang="0">
                <a:pos x="2" y="2"/>
              </a:cxn>
              <a:cxn ang="0">
                <a:pos x="2" y="2"/>
              </a:cxn>
              <a:cxn ang="0">
                <a:pos x="2" y="2"/>
              </a:cxn>
              <a:cxn ang="0">
                <a:pos x="2" y="2"/>
              </a:cxn>
              <a:cxn ang="0">
                <a:pos x="0" y="2"/>
              </a:cxn>
              <a:cxn ang="0">
                <a:pos x="2" y="4"/>
              </a:cxn>
            </a:cxnLst>
            <a:rect l="0" t="0" r="r" b="b"/>
            <a:pathLst>
              <a:path w="2" h="4">
                <a:moveTo>
                  <a:pt x="2" y="4"/>
                </a:moveTo>
                <a:lnTo>
                  <a:pt x="2" y="4"/>
                </a:lnTo>
                <a:lnTo>
                  <a:pt x="2" y="4"/>
                </a:lnTo>
                <a:lnTo>
                  <a:pt x="2" y="2"/>
                </a:lnTo>
                <a:lnTo>
                  <a:pt x="2" y="0"/>
                </a:lnTo>
                <a:lnTo>
                  <a:pt x="2" y="0"/>
                </a:lnTo>
                <a:lnTo>
                  <a:pt x="2" y="0"/>
                </a:lnTo>
                <a:lnTo>
                  <a:pt x="0" y="2"/>
                </a:lnTo>
                <a:lnTo>
                  <a:pt x="2" y="4"/>
                </a:lnTo>
                <a:lnTo>
                  <a:pt x="2" y="2"/>
                </a:lnTo>
                <a:lnTo>
                  <a:pt x="2" y="2"/>
                </a:lnTo>
                <a:lnTo>
                  <a:pt x="2" y="0"/>
                </a:lnTo>
                <a:lnTo>
                  <a:pt x="2" y="2"/>
                </a:lnTo>
                <a:lnTo>
                  <a:pt x="2" y="2"/>
                </a:lnTo>
                <a:lnTo>
                  <a:pt x="2" y="2"/>
                </a:lnTo>
                <a:lnTo>
                  <a:pt x="2" y="2"/>
                </a:lnTo>
                <a:lnTo>
                  <a:pt x="2" y="2"/>
                </a:lnTo>
                <a:lnTo>
                  <a:pt x="2" y="2"/>
                </a:lnTo>
                <a:lnTo>
                  <a:pt x="2" y="2"/>
                </a:lnTo>
                <a:lnTo>
                  <a:pt x="2" y="2"/>
                </a:lnTo>
                <a:lnTo>
                  <a:pt x="2" y="2"/>
                </a:lnTo>
                <a:lnTo>
                  <a:pt x="2" y="2"/>
                </a:lnTo>
                <a:lnTo>
                  <a:pt x="2" y="2"/>
                </a:lnTo>
                <a:lnTo>
                  <a:pt x="2" y="2"/>
                </a:lnTo>
                <a:lnTo>
                  <a:pt x="2" y="2"/>
                </a:lnTo>
                <a:lnTo>
                  <a:pt x="2" y="2"/>
                </a:lnTo>
                <a:lnTo>
                  <a:pt x="0" y="2"/>
                </a:lnTo>
                <a:lnTo>
                  <a:pt x="2" y="4"/>
                </a:lnTo>
              </a:path>
            </a:pathLst>
          </a:custGeom>
          <a:noFill/>
          <a:ln w="9525">
            <a:noFill/>
            <a:round/>
            <a:headEnd/>
            <a:tailEnd/>
          </a:ln>
        </p:spPr>
        <p:txBody>
          <a:bodyPr/>
          <a:lstStyle/>
          <a:p>
            <a:pPr defTabSz="914400" fontAlgn="base">
              <a:spcBef>
                <a:spcPct val="50000"/>
              </a:spcBef>
              <a:spcAft>
                <a:spcPct val="0"/>
              </a:spcAft>
              <a:buFontTx/>
              <a:buChar char="•"/>
              <a:defRPr/>
            </a:pPr>
            <a:endParaRPr lang="en-US" sz="1300" dirty="0">
              <a:solidFill>
                <a:srgbClr val="002345"/>
              </a:solidFill>
              <a:latin typeface="Trebuchet MS" pitchFamily="34" charset="0"/>
              <a:cs typeface="Times New Roman" pitchFamily="18" charset="0"/>
            </a:endParaRPr>
          </a:p>
        </p:txBody>
      </p:sp>
      <p:sp>
        <p:nvSpPr>
          <p:cNvPr id="273" name="Freeform 1141"/>
          <p:cNvSpPr>
            <a:spLocks/>
          </p:cNvSpPr>
          <p:nvPr/>
        </p:nvSpPr>
        <p:spPr bwMode="auto">
          <a:xfrm>
            <a:off x="706438" y="479425"/>
            <a:ext cx="1587" cy="6350"/>
          </a:xfrm>
          <a:custGeom>
            <a:avLst/>
            <a:gdLst/>
            <a:ahLst/>
            <a:cxnLst>
              <a:cxn ang="0">
                <a:pos x="0" y="4"/>
              </a:cxn>
              <a:cxn ang="0">
                <a:pos x="0" y="2"/>
              </a:cxn>
              <a:cxn ang="0">
                <a:pos x="0" y="0"/>
              </a:cxn>
              <a:cxn ang="0">
                <a:pos x="0" y="0"/>
              </a:cxn>
              <a:cxn ang="0">
                <a:pos x="0" y="2"/>
              </a:cxn>
              <a:cxn ang="0">
                <a:pos x="0" y="2"/>
              </a:cxn>
              <a:cxn ang="0">
                <a:pos x="0" y="4"/>
              </a:cxn>
              <a:cxn ang="0">
                <a:pos x="0" y="2"/>
              </a:cxn>
              <a:cxn ang="0">
                <a:pos x="0" y="2"/>
              </a:cxn>
              <a:cxn ang="0">
                <a:pos x="0" y="2"/>
              </a:cxn>
              <a:cxn ang="0">
                <a:pos x="0" y="2"/>
              </a:cxn>
              <a:cxn ang="0">
                <a:pos x="0" y="2"/>
              </a:cxn>
              <a:cxn ang="0">
                <a:pos x="0" y="2"/>
              </a:cxn>
              <a:cxn ang="0">
                <a:pos x="0" y="2"/>
              </a:cxn>
              <a:cxn ang="0">
                <a:pos x="0" y="4"/>
              </a:cxn>
            </a:cxnLst>
            <a:rect l="0" t="0" r="r" b="b"/>
            <a:pathLst>
              <a:path h="4">
                <a:moveTo>
                  <a:pt x="0" y="4"/>
                </a:moveTo>
                <a:lnTo>
                  <a:pt x="0" y="2"/>
                </a:lnTo>
                <a:lnTo>
                  <a:pt x="0" y="0"/>
                </a:lnTo>
                <a:lnTo>
                  <a:pt x="0" y="0"/>
                </a:lnTo>
                <a:lnTo>
                  <a:pt x="0" y="2"/>
                </a:lnTo>
                <a:lnTo>
                  <a:pt x="0" y="2"/>
                </a:lnTo>
                <a:lnTo>
                  <a:pt x="0" y="4"/>
                </a:lnTo>
                <a:lnTo>
                  <a:pt x="0" y="2"/>
                </a:lnTo>
                <a:lnTo>
                  <a:pt x="0" y="2"/>
                </a:lnTo>
                <a:lnTo>
                  <a:pt x="0" y="2"/>
                </a:lnTo>
                <a:lnTo>
                  <a:pt x="0" y="2"/>
                </a:lnTo>
                <a:lnTo>
                  <a:pt x="0" y="2"/>
                </a:lnTo>
                <a:lnTo>
                  <a:pt x="0" y="2"/>
                </a:lnTo>
                <a:lnTo>
                  <a:pt x="0" y="2"/>
                </a:lnTo>
                <a:lnTo>
                  <a:pt x="0" y="4"/>
                </a:lnTo>
              </a:path>
            </a:pathLst>
          </a:custGeom>
          <a:noFill/>
          <a:ln w="9525">
            <a:noFill/>
            <a:round/>
            <a:headEnd/>
            <a:tailEnd/>
          </a:ln>
        </p:spPr>
        <p:txBody>
          <a:bodyPr/>
          <a:lstStyle/>
          <a:p>
            <a:pPr defTabSz="914400" fontAlgn="base">
              <a:spcBef>
                <a:spcPct val="50000"/>
              </a:spcBef>
              <a:spcAft>
                <a:spcPct val="0"/>
              </a:spcAft>
              <a:buFontTx/>
              <a:buChar char="•"/>
              <a:defRPr/>
            </a:pPr>
            <a:endParaRPr lang="en-US" sz="1300" dirty="0">
              <a:solidFill>
                <a:srgbClr val="002345"/>
              </a:solidFill>
              <a:latin typeface="Trebuchet MS" pitchFamily="34" charset="0"/>
              <a:cs typeface="Times New Roman" pitchFamily="18" charset="0"/>
            </a:endParaRPr>
          </a:p>
        </p:txBody>
      </p:sp>
      <p:sp>
        <p:nvSpPr>
          <p:cNvPr id="274" name="Freeform 1148"/>
          <p:cNvSpPr>
            <a:spLocks/>
          </p:cNvSpPr>
          <p:nvPr/>
        </p:nvSpPr>
        <p:spPr bwMode="auto">
          <a:xfrm>
            <a:off x="693738" y="460375"/>
            <a:ext cx="3175" cy="3175"/>
          </a:xfrm>
          <a:custGeom>
            <a:avLst/>
            <a:gdLst/>
            <a:ahLst/>
            <a:cxnLst>
              <a:cxn ang="0">
                <a:pos x="2" y="2"/>
              </a:cxn>
              <a:cxn ang="0">
                <a:pos x="2" y="0"/>
              </a:cxn>
              <a:cxn ang="0">
                <a:pos x="2" y="0"/>
              </a:cxn>
              <a:cxn ang="0">
                <a:pos x="2" y="0"/>
              </a:cxn>
              <a:cxn ang="0">
                <a:pos x="2" y="0"/>
              </a:cxn>
              <a:cxn ang="0">
                <a:pos x="0" y="0"/>
              </a:cxn>
              <a:cxn ang="0">
                <a:pos x="0" y="0"/>
              </a:cxn>
              <a:cxn ang="0">
                <a:pos x="0" y="2"/>
              </a:cxn>
              <a:cxn ang="0">
                <a:pos x="0" y="2"/>
              </a:cxn>
              <a:cxn ang="0">
                <a:pos x="0" y="2"/>
              </a:cxn>
              <a:cxn ang="0">
                <a:pos x="2" y="2"/>
              </a:cxn>
              <a:cxn ang="0">
                <a:pos x="2" y="2"/>
              </a:cxn>
              <a:cxn ang="0">
                <a:pos x="2" y="0"/>
              </a:cxn>
              <a:cxn ang="0">
                <a:pos x="2" y="0"/>
              </a:cxn>
              <a:cxn ang="0">
                <a:pos x="2" y="0"/>
              </a:cxn>
              <a:cxn ang="0">
                <a:pos x="0" y="2"/>
              </a:cxn>
              <a:cxn ang="0">
                <a:pos x="2" y="2"/>
              </a:cxn>
              <a:cxn ang="0">
                <a:pos x="2" y="0"/>
              </a:cxn>
              <a:cxn ang="0">
                <a:pos x="0" y="2"/>
              </a:cxn>
              <a:cxn ang="0">
                <a:pos x="2" y="2"/>
              </a:cxn>
              <a:cxn ang="0">
                <a:pos x="0" y="2"/>
              </a:cxn>
              <a:cxn ang="0">
                <a:pos x="0" y="2"/>
              </a:cxn>
              <a:cxn ang="0">
                <a:pos x="0" y="2"/>
              </a:cxn>
              <a:cxn ang="0">
                <a:pos x="0" y="2"/>
              </a:cxn>
              <a:cxn ang="0">
                <a:pos x="0" y="2"/>
              </a:cxn>
              <a:cxn ang="0">
                <a:pos x="0" y="2"/>
              </a:cxn>
              <a:cxn ang="0">
                <a:pos x="0" y="2"/>
              </a:cxn>
              <a:cxn ang="0">
                <a:pos x="0" y="2"/>
              </a:cxn>
              <a:cxn ang="0">
                <a:pos x="0" y="2"/>
              </a:cxn>
              <a:cxn ang="0">
                <a:pos x="2" y="2"/>
              </a:cxn>
              <a:cxn ang="0">
                <a:pos x="2" y="2"/>
              </a:cxn>
            </a:cxnLst>
            <a:rect l="0" t="0" r="r" b="b"/>
            <a:pathLst>
              <a:path w="2" h="2">
                <a:moveTo>
                  <a:pt x="2" y="2"/>
                </a:moveTo>
                <a:lnTo>
                  <a:pt x="2" y="0"/>
                </a:lnTo>
                <a:lnTo>
                  <a:pt x="2" y="0"/>
                </a:lnTo>
                <a:lnTo>
                  <a:pt x="2" y="0"/>
                </a:lnTo>
                <a:lnTo>
                  <a:pt x="2" y="0"/>
                </a:lnTo>
                <a:lnTo>
                  <a:pt x="0" y="0"/>
                </a:lnTo>
                <a:lnTo>
                  <a:pt x="0" y="0"/>
                </a:lnTo>
                <a:lnTo>
                  <a:pt x="0" y="2"/>
                </a:lnTo>
                <a:lnTo>
                  <a:pt x="0" y="2"/>
                </a:lnTo>
                <a:lnTo>
                  <a:pt x="0" y="2"/>
                </a:lnTo>
                <a:lnTo>
                  <a:pt x="2" y="2"/>
                </a:lnTo>
                <a:lnTo>
                  <a:pt x="2" y="2"/>
                </a:lnTo>
                <a:lnTo>
                  <a:pt x="2" y="0"/>
                </a:lnTo>
                <a:lnTo>
                  <a:pt x="2" y="0"/>
                </a:lnTo>
                <a:lnTo>
                  <a:pt x="2" y="0"/>
                </a:lnTo>
                <a:lnTo>
                  <a:pt x="0" y="2"/>
                </a:lnTo>
                <a:lnTo>
                  <a:pt x="2" y="2"/>
                </a:lnTo>
                <a:lnTo>
                  <a:pt x="2" y="0"/>
                </a:lnTo>
                <a:lnTo>
                  <a:pt x="0" y="2"/>
                </a:lnTo>
                <a:lnTo>
                  <a:pt x="2" y="2"/>
                </a:lnTo>
                <a:lnTo>
                  <a:pt x="0" y="2"/>
                </a:lnTo>
                <a:lnTo>
                  <a:pt x="0" y="2"/>
                </a:lnTo>
                <a:lnTo>
                  <a:pt x="0" y="2"/>
                </a:lnTo>
                <a:lnTo>
                  <a:pt x="0" y="2"/>
                </a:lnTo>
                <a:lnTo>
                  <a:pt x="0" y="2"/>
                </a:lnTo>
                <a:lnTo>
                  <a:pt x="0" y="2"/>
                </a:lnTo>
                <a:lnTo>
                  <a:pt x="0" y="2"/>
                </a:lnTo>
                <a:lnTo>
                  <a:pt x="0" y="2"/>
                </a:lnTo>
                <a:lnTo>
                  <a:pt x="0" y="2"/>
                </a:lnTo>
                <a:lnTo>
                  <a:pt x="2" y="2"/>
                </a:lnTo>
                <a:lnTo>
                  <a:pt x="2" y="2"/>
                </a:lnTo>
              </a:path>
            </a:pathLst>
          </a:custGeom>
          <a:noFill/>
          <a:ln w="9525">
            <a:noFill/>
            <a:round/>
            <a:headEnd/>
            <a:tailEnd/>
          </a:ln>
        </p:spPr>
        <p:txBody>
          <a:bodyPr/>
          <a:lstStyle/>
          <a:p>
            <a:pPr defTabSz="914400" fontAlgn="base">
              <a:spcBef>
                <a:spcPct val="50000"/>
              </a:spcBef>
              <a:spcAft>
                <a:spcPct val="0"/>
              </a:spcAft>
              <a:buFontTx/>
              <a:buChar char="•"/>
              <a:defRPr/>
            </a:pPr>
            <a:endParaRPr lang="en-US" sz="1300" dirty="0">
              <a:solidFill>
                <a:srgbClr val="002345"/>
              </a:solidFill>
              <a:latin typeface="Trebuchet MS" pitchFamily="34" charset="0"/>
              <a:cs typeface="Times New Roman" pitchFamily="18" charset="0"/>
            </a:endParaRPr>
          </a:p>
        </p:txBody>
      </p:sp>
      <p:sp>
        <p:nvSpPr>
          <p:cNvPr id="275" name="Freeform 1150"/>
          <p:cNvSpPr>
            <a:spLocks/>
          </p:cNvSpPr>
          <p:nvPr/>
        </p:nvSpPr>
        <p:spPr bwMode="auto">
          <a:xfrm>
            <a:off x="684213" y="447675"/>
            <a:ext cx="1587" cy="3175"/>
          </a:xfrm>
          <a:custGeom>
            <a:avLst/>
            <a:gdLst/>
            <a:ahLst/>
            <a:cxnLst>
              <a:cxn ang="0">
                <a:pos x="0" y="2"/>
              </a:cxn>
              <a:cxn ang="0">
                <a:pos x="0" y="0"/>
              </a:cxn>
              <a:cxn ang="0">
                <a:pos x="0" y="2"/>
              </a:cxn>
            </a:cxnLst>
            <a:rect l="0" t="0" r="r" b="b"/>
            <a:pathLst>
              <a:path h="2">
                <a:moveTo>
                  <a:pt x="0" y="2"/>
                </a:moveTo>
                <a:lnTo>
                  <a:pt x="0" y="0"/>
                </a:lnTo>
                <a:lnTo>
                  <a:pt x="0" y="2"/>
                </a:lnTo>
              </a:path>
            </a:pathLst>
          </a:custGeom>
          <a:noFill/>
          <a:ln w="9525">
            <a:noFill/>
            <a:round/>
            <a:headEnd/>
            <a:tailEnd/>
          </a:ln>
        </p:spPr>
        <p:txBody>
          <a:bodyPr/>
          <a:lstStyle/>
          <a:p>
            <a:pPr defTabSz="914400" fontAlgn="base">
              <a:spcBef>
                <a:spcPct val="50000"/>
              </a:spcBef>
              <a:spcAft>
                <a:spcPct val="0"/>
              </a:spcAft>
              <a:buFontTx/>
              <a:buChar char="•"/>
              <a:defRPr/>
            </a:pPr>
            <a:endParaRPr lang="en-US" sz="1300" dirty="0">
              <a:solidFill>
                <a:srgbClr val="002345"/>
              </a:solidFill>
              <a:latin typeface="Trebuchet MS" pitchFamily="34" charset="0"/>
              <a:cs typeface="Times New Roman" pitchFamily="18" charset="0"/>
            </a:endParaRPr>
          </a:p>
        </p:txBody>
      </p:sp>
      <p:sp>
        <p:nvSpPr>
          <p:cNvPr id="276" name="Freeform 1152"/>
          <p:cNvSpPr>
            <a:spLocks/>
          </p:cNvSpPr>
          <p:nvPr/>
        </p:nvSpPr>
        <p:spPr bwMode="auto">
          <a:xfrm>
            <a:off x="684213" y="447675"/>
            <a:ext cx="3175" cy="3175"/>
          </a:xfrm>
          <a:custGeom>
            <a:avLst/>
            <a:gdLst/>
            <a:ahLst/>
            <a:cxnLst>
              <a:cxn ang="0">
                <a:pos x="2" y="0"/>
              </a:cxn>
              <a:cxn ang="0">
                <a:pos x="0" y="0"/>
              </a:cxn>
              <a:cxn ang="0">
                <a:pos x="0" y="0"/>
              </a:cxn>
              <a:cxn ang="0">
                <a:pos x="0" y="0"/>
              </a:cxn>
              <a:cxn ang="0">
                <a:pos x="0" y="2"/>
              </a:cxn>
              <a:cxn ang="0">
                <a:pos x="2" y="2"/>
              </a:cxn>
              <a:cxn ang="0">
                <a:pos x="2" y="0"/>
              </a:cxn>
              <a:cxn ang="0">
                <a:pos x="0" y="0"/>
              </a:cxn>
              <a:cxn ang="0">
                <a:pos x="0" y="0"/>
              </a:cxn>
              <a:cxn ang="0">
                <a:pos x="0" y="0"/>
              </a:cxn>
              <a:cxn ang="0">
                <a:pos x="0" y="2"/>
              </a:cxn>
              <a:cxn ang="0">
                <a:pos x="2" y="2"/>
              </a:cxn>
              <a:cxn ang="0">
                <a:pos x="2" y="0"/>
              </a:cxn>
            </a:cxnLst>
            <a:rect l="0" t="0" r="r" b="b"/>
            <a:pathLst>
              <a:path w="2" h="2">
                <a:moveTo>
                  <a:pt x="2" y="0"/>
                </a:moveTo>
                <a:lnTo>
                  <a:pt x="0" y="0"/>
                </a:lnTo>
                <a:lnTo>
                  <a:pt x="0" y="0"/>
                </a:lnTo>
                <a:lnTo>
                  <a:pt x="0" y="0"/>
                </a:lnTo>
                <a:lnTo>
                  <a:pt x="0" y="2"/>
                </a:lnTo>
                <a:lnTo>
                  <a:pt x="2" y="2"/>
                </a:lnTo>
                <a:lnTo>
                  <a:pt x="2" y="0"/>
                </a:lnTo>
                <a:lnTo>
                  <a:pt x="0" y="0"/>
                </a:lnTo>
                <a:lnTo>
                  <a:pt x="0" y="0"/>
                </a:lnTo>
                <a:lnTo>
                  <a:pt x="0" y="0"/>
                </a:lnTo>
                <a:lnTo>
                  <a:pt x="0" y="2"/>
                </a:lnTo>
                <a:lnTo>
                  <a:pt x="2" y="2"/>
                </a:lnTo>
                <a:lnTo>
                  <a:pt x="2" y="0"/>
                </a:lnTo>
              </a:path>
            </a:pathLst>
          </a:custGeom>
          <a:noFill/>
          <a:ln w="9525">
            <a:noFill/>
            <a:round/>
            <a:headEnd/>
            <a:tailEnd/>
          </a:ln>
        </p:spPr>
        <p:txBody>
          <a:bodyPr/>
          <a:lstStyle/>
          <a:p>
            <a:pPr defTabSz="914400" fontAlgn="base">
              <a:spcBef>
                <a:spcPct val="50000"/>
              </a:spcBef>
              <a:spcAft>
                <a:spcPct val="0"/>
              </a:spcAft>
              <a:buFontTx/>
              <a:buChar char="•"/>
              <a:defRPr/>
            </a:pPr>
            <a:endParaRPr lang="en-US" sz="1300" dirty="0">
              <a:solidFill>
                <a:srgbClr val="002345"/>
              </a:solidFill>
              <a:latin typeface="Trebuchet MS" pitchFamily="34" charset="0"/>
              <a:cs typeface="Times New Roman" pitchFamily="18" charset="0"/>
            </a:endParaRPr>
          </a:p>
        </p:txBody>
      </p:sp>
      <p:sp>
        <p:nvSpPr>
          <p:cNvPr id="277" name="Freeform 1154"/>
          <p:cNvSpPr>
            <a:spLocks/>
          </p:cNvSpPr>
          <p:nvPr/>
        </p:nvSpPr>
        <p:spPr bwMode="auto">
          <a:xfrm>
            <a:off x="665163" y="434975"/>
            <a:ext cx="3175" cy="1588"/>
          </a:xfrm>
          <a:custGeom>
            <a:avLst/>
            <a:gdLst/>
            <a:ahLst/>
            <a:cxnLst>
              <a:cxn ang="0">
                <a:pos x="2" y="0"/>
              </a:cxn>
              <a:cxn ang="0">
                <a:pos x="0" y="0"/>
              </a:cxn>
              <a:cxn ang="0">
                <a:pos x="2" y="0"/>
              </a:cxn>
            </a:cxnLst>
            <a:rect l="0" t="0" r="r" b="b"/>
            <a:pathLst>
              <a:path w="2">
                <a:moveTo>
                  <a:pt x="2" y="0"/>
                </a:moveTo>
                <a:lnTo>
                  <a:pt x="0" y="0"/>
                </a:lnTo>
                <a:lnTo>
                  <a:pt x="2" y="0"/>
                </a:lnTo>
              </a:path>
            </a:pathLst>
          </a:custGeom>
          <a:noFill/>
          <a:ln w="9525">
            <a:noFill/>
            <a:round/>
            <a:headEnd/>
            <a:tailEnd/>
          </a:ln>
        </p:spPr>
        <p:txBody>
          <a:bodyPr/>
          <a:lstStyle/>
          <a:p>
            <a:pPr defTabSz="914400" fontAlgn="base">
              <a:spcBef>
                <a:spcPct val="50000"/>
              </a:spcBef>
              <a:spcAft>
                <a:spcPct val="0"/>
              </a:spcAft>
              <a:buFontTx/>
              <a:buChar char="•"/>
              <a:defRPr/>
            </a:pPr>
            <a:endParaRPr lang="en-US" sz="1300" dirty="0">
              <a:solidFill>
                <a:srgbClr val="002345"/>
              </a:solidFill>
              <a:latin typeface="Trebuchet MS" pitchFamily="34" charset="0"/>
              <a:cs typeface="Times New Roman" pitchFamily="18" charset="0"/>
            </a:endParaRPr>
          </a:p>
        </p:txBody>
      </p:sp>
      <p:sp>
        <p:nvSpPr>
          <p:cNvPr id="278" name="Freeform 1156"/>
          <p:cNvSpPr>
            <a:spLocks/>
          </p:cNvSpPr>
          <p:nvPr/>
        </p:nvSpPr>
        <p:spPr bwMode="auto">
          <a:xfrm>
            <a:off x="665163" y="431800"/>
            <a:ext cx="3175" cy="3175"/>
          </a:xfrm>
          <a:custGeom>
            <a:avLst/>
            <a:gdLst/>
            <a:ahLst/>
            <a:cxnLst>
              <a:cxn ang="0">
                <a:pos x="2" y="2"/>
              </a:cxn>
              <a:cxn ang="0">
                <a:pos x="0" y="0"/>
              </a:cxn>
              <a:cxn ang="0">
                <a:pos x="0" y="0"/>
              </a:cxn>
              <a:cxn ang="0">
                <a:pos x="0" y="2"/>
              </a:cxn>
              <a:cxn ang="0">
                <a:pos x="2" y="2"/>
              </a:cxn>
              <a:cxn ang="0">
                <a:pos x="2" y="2"/>
              </a:cxn>
              <a:cxn ang="0">
                <a:pos x="2" y="2"/>
              </a:cxn>
              <a:cxn ang="0">
                <a:pos x="0" y="0"/>
              </a:cxn>
              <a:cxn ang="0">
                <a:pos x="0" y="0"/>
              </a:cxn>
              <a:cxn ang="0">
                <a:pos x="0" y="2"/>
              </a:cxn>
              <a:cxn ang="0">
                <a:pos x="2" y="2"/>
              </a:cxn>
              <a:cxn ang="0">
                <a:pos x="2" y="2"/>
              </a:cxn>
              <a:cxn ang="0">
                <a:pos x="2" y="2"/>
              </a:cxn>
            </a:cxnLst>
            <a:rect l="0" t="0" r="r" b="b"/>
            <a:pathLst>
              <a:path w="2" h="2">
                <a:moveTo>
                  <a:pt x="2" y="2"/>
                </a:moveTo>
                <a:lnTo>
                  <a:pt x="0" y="0"/>
                </a:lnTo>
                <a:lnTo>
                  <a:pt x="0" y="0"/>
                </a:lnTo>
                <a:lnTo>
                  <a:pt x="0" y="2"/>
                </a:lnTo>
                <a:lnTo>
                  <a:pt x="2" y="2"/>
                </a:lnTo>
                <a:lnTo>
                  <a:pt x="2" y="2"/>
                </a:lnTo>
                <a:lnTo>
                  <a:pt x="2" y="2"/>
                </a:lnTo>
                <a:lnTo>
                  <a:pt x="0" y="0"/>
                </a:lnTo>
                <a:lnTo>
                  <a:pt x="0" y="0"/>
                </a:lnTo>
                <a:lnTo>
                  <a:pt x="0" y="2"/>
                </a:lnTo>
                <a:lnTo>
                  <a:pt x="2" y="2"/>
                </a:lnTo>
                <a:lnTo>
                  <a:pt x="2" y="2"/>
                </a:lnTo>
                <a:lnTo>
                  <a:pt x="2" y="2"/>
                </a:lnTo>
              </a:path>
            </a:pathLst>
          </a:custGeom>
          <a:noFill/>
          <a:ln w="9525">
            <a:noFill/>
            <a:round/>
            <a:headEnd/>
            <a:tailEnd/>
          </a:ln>
        </p:spPr>
        <p:txBody>
          <a:bodyPr/>
          <a:lstStyle/>
          <a:p>
            <a:pPr defTabSz="914400" fontAlgn="base">
              <a:spcBef>
                <a:spcPct val="50000"/>
              </a:spcBef>
              <a:spcAft>
                <a:spcPct val="0"/>
              </a:spcAft>
              <a:buFontTx/>
              <a:buChar char="•"/>
              <a:defRPr/>
            </a:pPr>
            <a:endParaRPr lang="en-US" sz="1300" dirty="0">
              <a:solidFill>
                <a:srgbClr val="002345"/>
              </a:solidFill>
              <a:latin typeface="Trebuchet MS" pitchFamily="34" charset="0"/>
              <a:cs typeface="Times New Roman" pitchFamily="18" charset="0"/>
            </a:endParaRPr>
          </a:p>
        </p:txBody>
      </p:sp>
      <p:sp>
        <p:nvSpPr>
          <p:cNvPr id="279" name="Freeform 1163"/>
          <p:cNvSpPr>
            <a:spLocks/>
          </p:cNvSpPr>
          <p:nvPr/>
        </p:nvSpPr>
        <p:spPr bwMode="auto">
          <a:xfrm>
            <a:off x="611188" y="415925"/>
            <a:ext cx="6350" cy="3175"/>
          </a:xfrm>
          <a:custGeom>
            <a:avLst/>
            <a:gdLst/>
            <a:ahLst/>
            <a:cxnLst>
              <a:cxn ang="0">
                <a:pos x="2" y="2"/>
              </a:cxn>
              <a:cxn ang="0">
                <a:pos x="2" y="2"/>
              </a:cxn>
              <a:cxn ang="0">
                <a:pos x="4" y="2"/>
              </a:cxn>
              <a:cxn ang="0">
                <a:pos x="4" y="0"/>
              </a:cxn>
              <a:cxn ang="0">
                <a:pos x="4" y="0"/>
              </a:cxn>
              <a:cxn ang="0">
                <a:pos x="2" y="0"/>
              </a:cxn>
              <a:cxn ang="0">
                <a:pos x="2" y="0"/>
              </a:cxn>
              <a:cxn ang="0">
                <a:pos x="0" y="2"/>
              </a:cxn>
              <a:cxn ang="0">
                <a:pos x="2" y="2"/>
              </a:cxn>
              <a:cxn ang="0">
                <a:pos x="2" y="0"/>
              </a:cxn>
              <a:cxn ang="0">
                <a:pos x="4" y="2"/>
              </a:cxn>
              <a:cxn ang="0">
                <a:pos x="4" y="0"/>
              </a:cxn>
              <a:cxn ang="0">
                <a:pos x="4" y="0"/>
              </a:cxn>
              <a:cxn ang="0">
                <a:pos x="2" y="0"/>
              </a:cxn>
              <a:cxn ang="0">
                <a:pos x="2" y="0"/>
              </a:cxn>
              <a:cxn ang="0">
                <a:pos x="0" y="0"/>
              </a:cxn>
              <a:cxn ang="0">
                <a:pos x="2" y="2"/>
              </a:cxn>
            </a:cxnLst>
            <a:rect l="0" t="0" r="r" b="b"/>
            <a:pathLst>
              <a:path w="4" h="2">
                <a:moveTo>
                  <a:pt x="2" y="2"/>
                </a:moveTo>
                <a:lnTo>
                  <a:pt x="2" y="2"/>
                </a:lnTo>
                <a:lnTo>
                  <a:pt x="4" y="2"/>
                </a:lnTo>
                <a:lnTo>
                  <a:pt x="4" y="0"/>
                </a:lnTo>
                <a:lnTo>
                  <a:pt x="4" y="0"/>
                </a:lnTo>
                <a:lnTo>
                  <a:pt x="2" y="0"/>
                </a:lnTo>
                <a:lnTo>
                  <a:pt x="2" y="0"/>
                </a:lnTo>
                <a:lnTo>
                  <a:pt x="0" y="2"/>
                </a:lnTo>
                <a:lnTo>
                  <a:pt x="2" y="2"/>
                </a:lnTo>
                <a:lnTo>
                  <a:pt x="2" y="0"/>
                </a:lnTo>
                <a:lnTo>
                  <a:pt x="4" y="2"/>
                </a:lnTo>
                <a:lnTo>
                  <a:pt x="4" y="0"/>
                </a:lnTo>
                <a:lnTo>
                  <a:pt x="4" y="0"/>
                </a:lnTo>
                <a:lnTo>
                  <a:pt x="2" y="0"/>
                </a:lnTo>
                <a:lnTo>
                  <a:pt x="2" y="0"/>
                </a:lnTo>
                <a:lnTo>
                  <a:pt x="0" y="0"/>
                </a:lnTo>
                <a:lnTo>
                  <a:pt x="2" y="2"/>
                </a:lnTo>
              </a:path>
            </a:pathLst>
          </a:custGeom>
          <a:noFill/>
          <a:ln w="9525">
            <a:noFill/>
            <a:round/>
            <a:headEnd/>
            <a:tailEnd/>
          </a:ln>
        </p:spPr>
        <p:txBody>
          <a:bodyPr/>
          <a:lstStyle/>
          <a:p>
            <a:pPr defTabSz="914400" fontAlgn="base">
              <a:spcBef>
                <a:spcPct val="50000"/>
              </a:spcBef>
              <a:spcAft>
                <a:spcPct val="0"/>
              </a:spcAft>
              <a:buFontTx/>
              <a:buChar char="•"/>
              <a:defRPr/>
            </a:pPr>
            <a:endParaRPr lang="en-US" sz="1300" dirty="0">
              <a:solidFill>
                <a:srgbClr val="002345"/>
              </a:solidFill>
              <a:latin typeface="Trebuchet MS" pitchFamily="34" charset="0"/>
              <a:cs typeface="Times New Roman" pitchFamily="18" charset="0"/>
            </a:endParaRPr>
          </a:p>
        </p:txBody>
      </p:sp>
      <p:sp>
        <p:nvSpPr>
          <p:cNvPr id="280" name="Freeform 1172"/>
          <p:cNvSpPr>
            <a:spLocks/>
          </p:cNvSpPr>
          <p:nvPr/>
        </p:nvSpPr>
        <p:spPr bwMode="auto">
          <a:xfrm>
            <a:off x="582613" y="476250"/>
            <a:ext cx="3175" cy="3175"/>
          </a:xfrm>
          <a:custGeom>
            <a:avLst/>
            <a:gdLst/>
            <a:ahLst/>
            <a:cxnLst>
              <a:cxn ang="0">
                <a:pos x="0" y="2"/>
              </a:cxn>
              <a:cxn ang="0">
                <a:pos x="0" y="2"/>
              </a:cxn>
              <a:cxn ang="0">
                <a:pos x="2" y="2"/>
              </a:cxn>
              <a:cxn ang="0">
                <a:pos x="0" y="0"/>
              </a:cxn>
              <a:cxn ang="0">
                <a:pos x="0" y="0"/>
              </a:cxn>
              <a:cxn ang="0">
                <a:pos x="0" y="0"/>
              </a:cxn>
              <a:cxn ang="0">
                <a:pos x="0" y="2"/>
              </a:cxn>
              <a:cxn ang="0">
                <a:pos x="0" y="2"/>
              </a:cxn>
              <a:cxn ang="0">
                <a:pos x="0" y="2"/>
              </a:cxn>
              <a:cxn ang="0">
                <a:pos x="0" y="2"/>
              </a:cxn>
              <a:cxn ang="0">
                <a:pos x="0" y="2"/>
              </a:cxn>
              <a:cxn ang="0">
                <a:pos x="0" y="2"/>
              </a:cxn>
              <a:cxn ang="0">
                <a:pos x="0" y="2"/>
              </a:cxn>
              <a:cxn ang="0">
                <a:pos x="0" y="2"/>
              </a:cxn>
              <a:cxn ang="0">
                <a:pos x="0" y="2"/>
              </a:cxn>
              <a:cxn ang="0">
                <a:pos x="0" y="2"/>
              </a:cxn>
              <a:cxn ang="0">
                <a:pos x="0" y="2"/>
              </a:cxn>
              <a:cxn ang="0">
                <a:pos x="0" y="2"/>
              </a:cxn>
              <a:cxn ang="0">
                <a:pos x="0" y="2"/>
              </a:cxn>
              <a:cxn ang="0">
                <a:pos x="0" y="2"/>
              </a:cxn>
              <a:cxn ang="0">
                <a:pos x="0" y="2"/>
              </a:cxn>
              <a:cxn ang="0">
                <a:pos x="0" y="2"/>
              </a:cxn>
              <a:cxn ang="0">
                <a:pos x="0" y="2"/>
              </a:cxn>
              <a:cxn ang="0">
                <a:pos x="0" y="2"/>
              </a:cxn>
              <a:cxn ang="0">
                <a:pos x="0" y="2"/>
              </a:cxn>
              <a:cxn ang="0">
                <a:pos x="0" y="2"/>
              </a:cxn>
              <a:cxn ang="0">
                <a:pos x="0" y="2"/>
              </a:cxn>
              <a:cxn ang="0">
                <a:pos x="0" y="2"/>
              </a:cxn>
              <a:cxn ang="0">
                <a:pos x="0" y="2"/>
              </a:cxn>
              <a:cxn ang="0">
                <a:pos x="0" y="2"/>
              </a:cxn>
              <a:cxn ang="0">
                <a:pos x="0" y="2"/>
              </a:cxn>
              <a:cxn ang="0">
                <a:pos x="0" y="2"/>
              </a:cxn>
            </a:cxnLst>
            <a:rect l="0" t="0" r="r" b="b"/>
            <a:pathLst>
              <a:path w="2" h="2">
                <a:moveTo>
                  <a:pt x="0" y="2"/>
                </a:moveTo>
                <a:lnTo>
                  <a:pt x="0" y="2"/>
                </a:lnTo>
                <a:lnTo>
                  <a:pt x="2" y="2"/>
                </a:lnTo>
                <a:lnTo>
                  <a:pt x="0" y="0"/>
                </a:lnTo>
                <a:lnTo>
                  <a:pt x="0" y="0"/>
                </a:lnTo>
                <a:lnTo>
                  <a:pt x="0" y="0"/>
                </a:lnTo>
                <a:lnTo>
                  <a:pt x="0" y="2"/>
                </a:lnTo>
                <a:lnTo>
                  <a:pt x="0" y="2"/>
                </a:lnTo>
                <a:lnTo>
                  <a:pt x="0" y="2"/>
                </a:lnTo>
                <a:lnTo>
                  <a:pt x="0" y="2"/>
                </a:lnTo>
                <a:lnTo>
                  <a:pt x="0" y="2"/>
                </a:lnTo>
                <a:lnTo>
                  <a:pt x="0" y="2"/>
                </a:lnTo>
                <a:lnTo>
                  <a:pt x="0" y="2"/>
                </a:lnTo>
                <a:lnTo>
                  <a:pt x="0" y="2"/>
                </a:lnTo>
                <a:lnTo>
                  <a:pt x="0" y="2"/>
                </a:lnTo>
                <a:lnTo>
                  <a:pt x="0" y="2"/>
                </a:lnTo>
                <a:lnTo>
                  <a:pt x="0" y="2"/>
                </a:lnTo>
                <a:lnTo>
                  <a:pt x="0" y="2"/>
                </a:lnTo>
                <a:lnTo>
                  <a:pt x="0" y="2"/>
                </a:lnTo>
                <a:lnTo>
                  <a:pt x="0" y="2"/>
                </a:lnTo>
                <a:lnTo>
                  <a:pt x="0" y="2"/>
                </a:lnTo>
                <a:lnTo>
                  <a:pt x="0" y="2"/>
                </a:lnTo>
                <a:lnTo>
                  <a:pt x="0" y="2"/>
                </a:lnTo>
                <a:lnTo>
                  <a:pt x="0" y="2"/>
                </a:lnTo>
                <a:lnTo>
                  <a:pt x="0" y="2"/>
                </a:lnTo>
                <a:lnTo>
                  <a:pt x="0" y="2"/>
                </a:lnTo>
                <a:lnTo>
                  <a:pt x="0" y="2"/>
                </a:lnTo>
                <a:lnTo>
                  <a:pt x="0" y="2"/>
                </a:lnTo>
                <a:lnTo>
                  <a:pt x="0" y="2"/>
                </a:lnTo>
                <a:lnTo>
                  <a:pt x="0" y="2"/>
                </a:lnTo>
                <a:lnTo>
                  <a:pt x="0" y="2"/>
                </a:lnTo>
                <a:lnTo>
                  <a:pt x="0" y="2"/>
                </a:lnTo>
              </a:path>
            </a:pathLst>
          </a:custGeom>
          <a:noFill/>
          <a:ln w="9525">
            <a:noFill/>
            <a:round/>
            <a:headEnd/>
            <a:tailEnd/>
          </a:ln>
        </p:spPr>
        <p:txBody>
          <a:bodyPr/>
          <a:lstStyle/>
          <a:p>
            <a:pPr defTabSz="914400" fontAlgn="base">
              <a:spcBef>
                <a:spcPct val="50000"/>
              </a:spcBef>
              <a:spcAft>
                <a:spcPct val="0"/>
              </a:spcAft>
              <a:buFontTx/>
              <a:buChar char="•"/>
              <a:defRPr/>
            </a:pPr>
            <a:endParaRPr lang="en-US" sz="1300" dirty="0">
              <a:solidFill>
                <a:srgbClr val="002345"/>
              </a:solidFill>
              <a:latin typeface="Trebuchet MS" pitchFamily="34" charset="0"/>
              <a:cs typeface="Times New Roman" pitchFamily="18" charset="0"/>
            </a:endParaRPr>
          </a:p>
        </p:txBody>
      </p:sp>
      <p:sp>
        <p:nvSpPr>
          <p:cNvPr id="281" name="Freeform 1177"/>
          <p:cNvSpPr>
            <a:spLocks/>
          </p:cNvSpPr>
          <p:nvPr/>
        </p:nvSpPr>
        <p:spPr bwMode="auto">
          <a:xfrm>
            <a:off x="557213" y="534988"/>
            <a:ext cx="3175" cy="3175"/>
          </a:xfrm>
          <a:custGeom>
            <a:avLst/>
            <a:gdLst/>
            <a:ahLst/>
            <a:cxnLst>
              <a:cxn ang="0">
                <a:pos x="0" y="2"/>
              </a:cxn>
              <a:cxn ang="0">
                <a:pos x="2" y="2"/>
              </a:cxn>
              <a:cxn ang="0">
                <a:pos x="2" y="2"/>
              </a:cxn>
              <a:cxn ang="0">
                <a:pos x="2" y="0"/>
              </a:cxn>
              <a:cxn ang="0">
                <a:pos x="2" y="0"/>
              </a:cxn>
              <a:cxn ang="0">
                <a:pos x="2"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2"/>
              </a:cxn>
              <a:cxn ang="0">
                <a:pos x="0" y="2"/>
              </a:cxn>
              <a:cxn ang="0">
                <a:pos x="2" y="2"/>
              </a:cxn>
              <a:cxn ang="0">
                <a:pos x="2" y="0"/>
              </a:cxn>
              <a:cxn ang="0">
                <a:pos x="2" y="0"/>
              </a:cxn>
              <a:cxn ang="0">
                <a:pos x="2" y="0"/>
              </a:cxn>
              <a:cxn ang="0">
                <a:pos x="2" y="0"/>
              </a:cxn>
              <a:cxn ang="0">
                <a:pos x="2" y="0"/>
              </a:cxn>
              <a:cxn ang="0">
                <a:pos x="2" y="0"/>
              </a:cxn>
              <a:cxn ang="0">
                <a:pos x="2" y="0"/>
              </a:cxn>
              <a:cxn ang="0">
                <a:pos x="2" y="0"/>
              </a:cxn>
              <a:cxn ang="0">
                <a:pos x="2" y="0"/>
              </a:cxn>
              <a:cxn ang="0">
                <a:pos x="2" y="0"/>
              </a:cxn>
              <a:cxn ang="0">
                <a:pos x="2" y="0"/>
              </a:cxn>
              <a:cxn ang="0">
                <a:pos x="2" y="2"/>
              </a:cxn>
              <a:cxn ang="0">
                <a:pos x="2" y="0"/>
              </a:cxn>
              <a:cxn ang="0">
                <a:pos x="2" y="0"/>
              </a:cxn>
              <a:cxn ang="0">
                <a:pos x="0" y="0"/>
              </a:cxn>
              <a:cxn ang="0">
                <a:pos x="0" y="0"/>
              </a:cxn>
              <a:cxn ang="0">
                <a:pos x="0" y="2"/>
              </a:cxn>
            </a:cxnLst>
            <a:rect l="0" t="0" r="r" b="b"/>
            <a:pathLst>
              <a:path w="2" h="2">
                <a:moveTo>
                  <a:pt x="0" y="2"/>
                </a:moveTo>
                <a:lnTo>
                  <a:pt x="2" y="2"/>
                </a:lnTo>
                <a:lnTo>
                  <a:pt x="2" y="2"/>
                </a:lnTo>
                <a:lnTo>
                  <a:pt x="2" y="0"/>
                </a:lnTo>
                <a:lnTo>
                  <a:pt x="2" y="0"/>
                </a:lnTo>
                <a:lnTo>
                  <a:pt x="2"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2"/>
                </a:lnTo>
                <a:lnTo>
                  <a:pt x="0" y="2"/>
                </a:lnTo>
                <a:lnTo>
                  <a:pt x="2" y="2"/>
                </a:lnTo>
                <a:lnTo>
                  <a:pt x="2" y="0"/>
                </a:lnTo>
                <a:lnTo>
                  <a:pt x="2" y="0"/>
                </a:lnTo>
                <a:lnTo>
                  <a:pt x="2" y="0"/>
                </a:lnTo>
                <a:lnTo>
                  <a:pt x="2" y="0"/>
                </a:lnTo>
                <a:lnTo>
                  <a:pt x="2" y="0"/>
                </a:lnTo>
                <a:lnTo>
                  <a:pt x="2" y="0"/>
                </a:lnTo>
                <a:lnTo>
                  <a:pt x="2" y="0"/>
                </a:lnTo>
                <a:lnTo>
                  <a:pt x="2" y="0"/>
                </a:lnTo>
                <a:lnTo>
                  <a:pt x="2" y="0"/>
                </a:lnTo>
                <a:lnTo>
                  <a:pt x="2" y="0"/>
                </a:lnTo>
                <a:lnTo>
                  <a:pt x="2" y="0"/>
                </a:lnTo>
                <a:lnTo>
                  <a:pt x="2" y="2"/>
                </a:lnTo>
                <a:lnTo>
                  <a:pt x="2" y="0"/>
                </a:lnTo>
                <a:lnTo>
                  <a:pt x="2" y="0"/>
                </a:lnTo>
                <a:lnTo>
                  <a:pt x="0" y="0"/>
                </a:lnTo>
                <a:lnTo>
                  <a:pt x="0" y="0"/>
                </a:lnTo>
                <a:lnTo>
                  <a:pt x="0" y="2"/>
                </a:lnTo>
              </a:path>
            </a:pathLst>
          </a:custGeom>
          <a:noFill/>
          <a:ln w="9525">
            <a:noFill/>
            <a:round/>
            <a:headEnd/>
            <a:tailEnd/>
          </a:ln>
        </p:spPr>
        <p:txBody>
          <a:bodyPr/>
          <a:lstStyle/>
          <a:p>
            <a:pPr defTabSz="914400" fontAlgn="base">
              <a:spcBef>
                <a:spcPct val="50000"/>
              </a:spcBef>
              <a:spcAft>
                <a:spcPct val="0"/>
              </a:spcAft>
              <a:buFontTx/>
              <a:buChar char="•"/>
              <a:defRPr/>
            </a:pPr>
            <a:endParaRPr lang="en-US" sz="1300" dirty="0">
              <a:solidFill>
                <a:srgbClr val="002345"/>
              </a:solidFill>
              <a:latin typeface="Trebuchet MS" pitchFamily="34" charset="0"/>
              <a:cs typeface="Times New Roman" pitchFamily="18" charset="0"/>
            </a:endParaRPr>
          </a:p>
        </p:txBody>
      </p:sp>
      <p:sp>
        <p:nvSpPr>
          <p:cNvPr id="282" name="Freeform 1180"/>
          <p:cNvSpPr>
            <a:spLocks/>
          </p:cNvSpPr>
          <p:nvPr/>
        </p:nvSpPr>
        <p:spPr bwMode="auto">
          <a:xfrm>
            <a:off x="560388" y="530225"/>
            <a:ext cx="3175" cy="4763"/>
          </a:xfrm>
          <a:custGeom>
            <a:avLst/>
            <a:gdLst/>
            <a:ahLst/>
            <a:cxnLst>
              <a:cxn ang="0">
                <a:pos x="0" y="3"/>
              </a:cxn>
              <a:cxn ang="0">
                <a:pos x="0" y="3"/>
              </a:cxn>
              <a:cxn ang="0">
                <a:pos x="2" y="3"/>
              </a:cxn>
              <a:cxn ang="0">
                <a:pos x="2" y="3"/>
              </a:cxn>
              <a:cxn ang="0">
                <a:pos x="0" y="0"/>
              </a:cxn>
              <a:cxn ang="0">
                <a:pos x="0" y="0"/>
              </a:cxn>
              <a:cxn ang="0">
                <a:pos x="0" y="0"/>
              </a:cxn>
              <a:cxn ang="0">
                <a:pos x="0" y="3"/>
              </a:cxn>
              <a:cxn ang="0">
                <a:pos x="0" y="3"/>
              </a:cxn>
              <a:cxn ang="0">
                <a:pos x="0" y="3"/>
              </a:cxn>
              <a:cxn ang="0">
                <a:pos x="0" y="3"/>
              </a:cxn>
              <a:cxn ang="0">
                <a:pos x="0" y="0"/>
              </a:cxn>
              <a:cxn ang="0">
                <a:pos x="0" y="3"/>
              </a:cxn>
              <a:cxn ang="0">
                <a:pos x="0" y="3"/>
              </a:cxn>
              <a:cxn ang="0">
                <a:pos x="0" y="3"/>
              </a:cxn>
              <a:cxn ang="0">
                <a:pos x="0" y="3"/>
              </a:cxn>
              <a:cxn ang="0">
                <a:pos x="0" y="3"/>
              </a:cxn>
              <a:cxn ang="0">
                <a:pos x="0" y="3"/>
              </a:cxn>
              <a:cxn ang="0">
                <a:pos x="0" y="3"/>
              </a:cxn>
              <a:cxn ang="0">
                <a:pos x="0" y="3"/>
              </a:cxn>
              <a:cxn ang="0">
                <a:pos x="0" y="3"/>
              </a:cxn>
              <a:cxn ang="0">
                <a:pos x="0" y="3"/>
              </a:cxn>
              <a:cxn ang="0">
                <a:pos x="0" y="3"/>
              </a:cxn>
              <a:cxn ang="0">
                <a:pos x="0" y="3"/>
              </a:cxn>
              <a:cxn ang="0">
                <a:pos x="0" y="3"/>
              </a:cxn>
              <a:cxn ang="0">
                <a:pos x="0" y="3"/>
              </a:cxn>
              <a:cxn ang="0">
                <a:pos x="0" y="3"/>
              </a:cxn>
            </a:cxnLst>
            <a:rect l="0" t="0" r="r" b="b"/>
            <a:pathLst>
              <a:path w="2" h="3">
                <a:moveTo>
                  <a:pt x="0" y="3"/>
                </a:moveTo>
                <a:lnTo>
                  <a:pt x="0" y="3"/>
                </a:lnTo>
                <a:lnTo>
                  <a:pt x="2" y="3"/>
                </a:lnTo>
                <a:lnTo>
                  <a:pt x="2" y="3"/>
                </a:lnTo>
                <a:lnTo>
                  <a:pt x="0" y="0"/>
                </a:lnTo>
                <a:lnTo>
                  <a:pt x="0" y="0"/>
                </a:lnTo>
                <a:lnTo>
                  <a:pt x="0" y="0"/>
                </a:lnTo>
                <a:lnTo>
                  <a:pt x="0" y="3"/>
                </a:lnTo>
                <a:lnTo>
                  <a:pt x="0" y="3"/>
                </a:lnTo>
                <a:lnTo>
                  <a:pt x="0" y="3"/>
                </a:lnTo>
                <a:lnTo>
                  <a:pt x="0" y="3"/>
                </a:lnTo>
                <a:lnTo>
                  <a:pt x="0" y="0"/>
                </a:lnTo>
                <a:lnTo>
                  <a:pt x="0" y="3"/>
                </a:lnTo>
                <a:lnTo>
                  <a:pt x="0" y="3"/>
                </a:lnTo>
                <a:lnTo>
                  <a:pt x="0" y="3"/>
                </a:lnTo>
                <a:lnTo>
                  <a:pt x="0" y="3"/>
                </a:lnTo>
                <a:lnTo>
                  <a:pt x="0" y="3"/>
                </a:lnTo>
                <a:lnTo>
                  <a:pt x="0" y="3"/>
                </a:lnTo>
                <a:lnTo>
                  <a:pt x="0" y="3"/>
                </a:lnTo>
                <a:lnTo>
                  <a:pt x="0" y="3"/>
                </a:lnTo>
                <a:lnTo>
                  <a:pt x="0" y="3"/>
                </a:lnTo>
                <a:lnTo>
                  <a:pt x="0" y="3"/>
                </a:lnTo>
                <a:lnTo>
                  <a:pt x="0" y="3"/>
                </a:lnTo>
                <a:lnTo>
                  <a:pt x="0" y="3"/>
                </a:lnTo>
                <a:lnTo>
                  <a:pt x="0" y="3"/>
                </a:lnTo>
                <a:lnTo>
                  <a:pt x="0" y="3"/>
                </a:lnTo>
                <a:lnTo>
                  <a:pt x="0" y="3"/>
                </a:lnTo>
              </a:path>
            </a:pathLst>
          </a:custGeom>
          <a:noFill/>
          <a:ln w="9525">
            <a:noFill/>
            <a:round/>
            <a:headEnd/>
            <a:tailEnd/>
          </a:ln>
        </p:spPr>
        <p:txBody>
          <a:bodyPr/>
          <a:lstStyle/>
          <a:p>
            <a:pPr defTabSz="914400" fontAlgn="base">
              <a:spcBef>
                <a:spcPct val="50000"/>
              </a:spcBef>
              <a:spcAft>
                <a:spcPct val="0"/>
              </a:spcAft>
              <a:buFontTx/>
              <a:buChar char="•"/>
              <a:defRPr/>
            </a:pPr>
            <a:endParaRPr lang="en-US" sz="1300" dirty="0">
              <a:solidFill>
                <a:srgbClr val="002345"/>
              </a:solidFill>
              <a:latin typeface="Trebuchet MS" pitchFamily="34" charset="0"/>
              <a:cs typeface="Times New Roman" pitchFamily="18" charset="0"/>
            </a:endParaRPr>
          </a:p>
        </p:txBody>
      </p:sp>
      <p:sp>
        <p:nvSpPr>
          <p:cNvPr id="283" name="Line 1187"/>
          <p:cNvSpPr>
            <a:spLocks noChangeShapeType="1"/>
          </p:cNvSpPr>
          <p:nvPr/>
        </p:nvSpPr>
        <p:spPr bwMode="auto">
          <a:xfrm>
            <a:off x="569913" y="520700"/>
            <a:ext cx="1587" cy="1588"/>
          </a:xfrm>
          <a:prstGeom prst="line">
            <a:avLst/>
          </a:prstGeom>
          <a:noFill/>
          <a:ln w="9525">
            <a:noFill/>
            <a:round/>
            <a:headEnd/>
            <a:tailEnd/>
          </a:ln>
        </p:spPr>
        <p:txBody>
          <a:bodyPr/>
          <a:lstStyle/>
          <a:p>
            <a:pPr defTabSz="914400" fontAlgn="base">
              <a:spcBef>
                <a:spcPct val="50000"/>
              </a:spcBef>
              <a:spcAft>
                <a:spcPct val="0"/>
              </a:spcAft>
              <a:buFontTx/>
              <a:buChar char="•"/>
              <a:defRPr/>
            </a:pPr>
            <a:endParaRPr lang="en-US" sz="1300" dirty="0">
              <a:solidFill>
                <a:srgbClr val="002345"/>
              </a:solidFill>
              <a:latin typeface="Trebuchet MS" pitchFamily="34" charset="0"/>
              <a:cs typeface="Times New Roman" pitchFamily="18" charset="0"/>
            </a:endParaRPr>
          </a:p>
        </p:txBody>
      </p:sp>
      <p:sp>
        <p:nvSpPr>
          <p:cNvPr id="284" name="Line 1188"/>
          <p:cNvSpPr>
            <a:spLocks noChangeShapeType="1"/>
          </p:cNvSpPr>
          <p:nvPr/>
        </p:nvSpPr>
        <p:spPr bwMode="auto">
          <a:xfrm>
            <a:off x="569913" y="520700"/>
            <a:ext cx="1587" cy="1588"/>
          </a:xfrm>
          <a:prstGeom prst="line">
            <a:avLst/>
          </a:prstGeom>
          <a:noFill/>
          <a:ln w="9525">
            <a:noFill/>
            <a:round/>
            <a:headEnd/>
            <a:tailEnd/>
          </a:ln>
        </p:spPr>
        <p:txBody>
          <a:bodyPr/>
          <a:lstStyle/>
          <a:p>
            <a:pPr defTabSz="914400" fontAlgn="base">
              <a:spcBef>
                <a:spcPct val="50000"/>
              </a:spcBef>
              <a:spcAft>
                <a:spcPct val="0"/>
              </a:spcAft>
              <a:buFontTx/>
              <a:buChar char="•"/>
              <a:defRPr/>
            </a:pPr>
            <a:endParaRPr lang="en-US" sz="1300" dirty="0">
              <a:solidFill>
                <a:srgbClr val="002345"/>
              </a:solidFill>
              <a:latin typeface="Trebuchet MS" pitchFamily="34" charset="0"/>
              <a:cs typeface="Times New Roman" pitchFamily="18" charset="0"/>
            </a:endParaRPr>
          </a:p>
        </p:txBody>
      </p:sp>
      <p:sp>
        <p:nvSpPr>
          <p:cNvPr id="285" name="Freeform 1208"/>
          <p:cNvSpPr>
            <a:spLocks/>
          </p:cNvSpPr>
          <p:nvPr/>
        </p:nvSpPr>
        <p:spPr bwMode="auto">
          <a:xfrm>
            <a:off x="595313" y="557213"/>
            <a:ext cx="1587" cy="1587"/>
          </a:xfrm>
          <a:custGeom>
            <a:avLst/>
            <a:gdLst/>
            <a:ahLst/>
            <a:cxnLst>
              <a:cxn ang="0">
                <a:pos x="0" y="0"/>
              </a:cxn>
              <a:cxn ang="0">
                <a:pos x="0" y="0"/>
              </a:cxn>
              <a:cxn ang="0">
                <a:pos x="0" y="0"/>
              </a:cxn>
            </a:cxnLst>
            <a:rect l="0" t="0" r="r" b="b"/>
            <a:pathLst>
              <a:path>
                <a:moveTo>
                  <a:pt x="0" y="0"/>
                </a:moveTo>
                <a:lnTo>
                  <a:pt x="0" y="0"/>
                </a:lnTo>
                <a:lnTo>
                  <a:pt x="0" y="0"/>
                </a:lnTo>
              </a:path>
            </a:pathLst>
          </a:custGeom>
          <a:noFill/>
          <a:ln w="9525">
            <a:noFill/>
            <a:round/>
            <a:headEnd/>
            <a:tailEnd/>
          </a:ln>
        </p:spPr>
        <p:txBody>
          <a:bodyPr/>
          <a:lstStyle/>
          <a:p>
            <a:pPr defTabSz="914400" fontAlgn="base">
              <a:spcBef>
                <a:spcPct val="50000"/>
              </a:spcBef>
              <a:spcAft>
                <a:spcPct val="0"/>
              </a:spcAft>
              <a:buFontTx/>
              <a:buChar char="•"/>
              <a:defRPr/>
            </a:pPr>
            <a:endParaRPr lang="en-US" sz="1300" dirty="0">
              <a:solidFill>
                <a:srgbClr val="002345"/>
              </a:solidFill>
              <a:latin typeface="Trebuchet MS" pitchFamily="34" charset="0"/>
              <a:cs typeface="Times New Roman" pitchFamily="18" charset="0"/>
            </a:endParaRPr>
          </a:p>
        </p:txBody>
      </p:sp>
      <p:sp>
        <p:nvSpPr>
          <p:cNvPr id="286" name="Freeform 1210"/>
          <p:cNvSpPr>
            <a:spLocks/>
          </p:cNvSpPr>
          <p:nvPr/>
        </p:nvSpPr>
        <p:spPr bwMode="auto">
          <a:xfrm>
            <a:off x="595313" y="557213"/>
            <a:ext cx="3175" cy="3175"/>
          </a:xfrm>
          <a:custGeom>
            <a:avLst/>
            <a:gdLst/>
            <a:ahLst/>
            <a:cxnLst>
              <a:cxn ang="0">
                <a:pos x="0" y="2"/>
              </a:cxn>
              <a:cxn ang="0">
                <a:pos x="0" y="2"/>
              </a:cxn>
              <a:cxn ang="0">
                <a:pos x="2" y="2"/>
              </a:cxn>
              <a:cxn ang="0">
                <a:pos x="2" y="0"/>
              </a:cxn>
              <a:cxn ang="0">
                <a:pos x="2" y="0"/>
              </a:cxn>
              <a:cxn ang="0">
                <a:pos x="0" y="0"/>
              </a:cxn>
              <a:cxn ang="0">
                <a:pos x="0" y="0"/>
              </a:cxn>
              <a:cxn ang="0">
                <a:pos x="0" y="0"/>
              </a:cxn>
              <a:cxn ang="0">
                <a:pos x="0" y="2"/>
              </a:cxn>
              <a:cxn ang="0">
                <a:pos x="0" y="2"/>
              </a:cxn>
              <a:cxn ang="0">
                <a:pos x="2" y="2"/>
              </a:cxn>
              <a:cxn ang="0">
                <a:pos x="2" y="0"/>
              </a:cxn>
              <a:cxn ang="0">
                <a:pos x="2" y="0"/>
              </a:cxn>
              <a:cxn ang="0">
                <a:pos x="0" y="0"/>
              </a:cxn>
              <a:cxn ang="0">
                <a:pos x="0" y="0"/>
              </a:cxn>
              <a:cxn ang="0">
                <a:pos x="0" y="0"/>
              </a:cxn>
              <a:cxn ang="0">
                <a:pos x="0" y="2"/>
              </a:cxn>
            </a:cxnLst>
            <a:rect l="0" t="0" r="r" b="b"/>
            <a:pathLst>
              <a:path w="2" h="2">
                <a:moveTo>
                  <a:pt x="0" y="2"/>
                </a:moveTo>
                <a:lnTo>
                  <a:pt x="0" y="2"/>
                </a:lnTo>
                <a:lnTo>
                  <a:pt x="2" y="2"/>
                </a:lnTo>
                <a:lnTo>
                  <a:pt x="2" y="0"/>
                </a:lnTo>
                <a:lnTo>
                  <a:pt x="2" y="0"/>
                </a:lnTo>
                <a:lnTo>
                  <a:pt x="0" y="0"/>
                </a:lnTo>
                <a:lnTo>
                  <a:pt x="0" y="0"/>
                </a:lnTo>
                <a:lnTo>
                  <a:pt x="0" y="0"/>
                </a:lnTo>
                <a:lnTo>
                  <a:pt x="0" y="2"/>
                </a:lnTo>
                <a:lnTo>
                  <a:pt x="0" y="2"/>
                </a:lnTo>
                <a:lnTo>
                  <a:pt x="2" y="2"/>
                </a:lnTo>
                <a:lnTo>
                  <a:pt x="2" y="0"/>
                </a:lnTo>
                <a:lnTo>
                  <a:pt x="2" y="0"/>
                </a:lnTo>
                <a:lnTo>
                  <a:pt x="0" y="0"/>
                </a:lnTo>
                <a:lnTo>
                  <a:pt x="0" y="0"/>
                </a:lnTo>
                <a:lnTo>
                  <a:pt x="0" y="0"/>
                </a:lnTo>
                <a:lnTo>
                  <a:pt x="0" y="2"/>
                </a:lnTo>
              </a:path>
            </a:pathLst>
          </a:custGeom>
          <a:noFill/>
          <a:ln w="9525">
            <a:noFill/>
            <a:round/>
            <a:headEnd/>
            <a:tailEnd/>
          </a:ln>
        </p:spPr>
        <p:txBody>
          <a:bodyPr/>
          <a:lstStyle/>
          <a:p>
            <a:pPr defTabSz="914400" fontAlgn="base">
              <a:spcBef>
                <a:spcPct val="50000"/>
              </a:spcBef>
              <a:spcAft>
                <a:spcPct val="0"/>
              </a:spcAft>
              <a:buFontTx/>
              <a:buChar char="•"/>
              <a:defRPr/>
            </a:pPr>
            <a:endParaRPr lang="en-US" sz="1300" dirty="0">
              <a:solidFill>
                <a:srgbClr val="002345"/>
              </a:solidFill>
              <a:latin typeface="Trebuchet MS" pitchFamily="34" charset="0"/>
              <a:cs typeface="Times New Roman" pitchFamily="18" charset="0"/>
            </a:endParaRPr>
          </a:p>
        </p:txBody>
      </p:sp>
      <p:sp>
        <p:nvSpPr>
          <p:cNvPr id="287" name="Freeform 1214"/>
          <p:cNvSpPr>
            <a:spLocks/>
          </p:cNvSpPr>
          <p:nvPr/>
        </p:nvSpPr>
        <p:spPr bwMode="auto">
          <a:xfrm>
            <a:off x="595313" y="557213"/>
            <a:ext cx="3175" cy="3175"/>
          </a:xfrm>
          <a:custGeom>
            <a:avLst/>
            <a:gdLst/>
            <a:ahLst/>
            <a:cxnLst>
              <a:cxn ang="0">
                <a:pos x="0" y="2"/>
              </a:cxn>
              <a:cxn ang="0">
                <a:pos x="2" y="2"/>
              </a:cxn>
              <a:cxn ang="0">
                <a:pos x="0" y="0"/>
              </a:cxn>
              <a:cxn ang="0">
                <a:pos x="0" y="2"/>
              </a:cxn>
              <a:cxn ang="0">
                <a:pos x="0" y="2"/>
              </a:cxn>
            </a:cxnLst>
            <a:rect l="0" t="0" r="r" b="b"/>
            <a:pathLst>
              <a:path w="2" h="2">
                <a:moveTo>
                  <a:pt x="0" y="2"/>
                </a:moveTo>
                <a:lnTo>
                  <a:pt x="2" y="2"/>
                </a:lnTo>
                <a:lnTo>
                  <a:pt x="0" y="0"/>
                </a:lnTo>
                <a:lnTo>
                  <a:pt x="0" y="2"/>
                </a:lnTo>
                <a:lnTo>
                  <a:pt x="0" y="2"/>
                </a:lnTo>
              </a:path>
            </a:pathLst>
          </a:custGeom>
          <a:noFill/>
          <a:ln w="9525">
            <a:noFill/>
            <a:round/>
            <a:headEnd/>
            <a:tailEnd/>
          </a:ln>
        </p:spPr>
        <p:txBody>
          <a:bodyPr/>
          <a:lstStyle/>
          <a:p>
            <a:pPr defTabSz="914400" fontAlgn="base">
              <a:spcBef>
                <a:spcPct val="50000"/>
              </a:spcBef>
              <a:spcAft>
                <a:spcPct val="0"/>
              </a:spcAft>
              <a:buFontTx/>
              <a:buChar char="•"/>
              <a:defRPr/>
            </a:pPr>
            <a:endParaRPr lang="en-US" sz="1300" dirty="0">
              <a:solidFill>
                <a:srgbClr val="002345"/>
              </a:solidFill>
              <a:latin typeface="Trebuchet MS" pitchFamily="34" charset="0"/>
              <a:cs typeface="Times New Roman" pitchFamily="18" charset="0"/>
            </a:endParaRPr>
          </a:p>
        </p:txBody>
      </p:sp>
      <p:sp>
        <p:nvSpPr>
          <p:cNvPr id="288" name="Rectangle 1215"/>
          <p:cNvSpPr>
            <a:spLocks noChangeArrowheads="1"/>
          </p:cNvSpPr>
          <p:nvPr/>
        </p:nvSpPr>
        <p:spPr bwMode="auto">
          <a:xfrm>
            <a:off x="595313" y="627063"/>
            <a:ext cx="1587" cy="1587"/>
          </a:xfrm>
          <a:prstGeom prst="rect">
            <a:avLst/>
          </a:prstGeom>
          <a:solidFill>
            <a:srgbClr val="000000"/>
          </a:solidFill>
          <a:ln w="9525">
            <a:noFill/>
            <a:miter lim="800000"/>
            <a:headEnd/>
            <a:tailEnd/>
          </a:ln>
        </p:spPr>
        <p:txBody>
          <a:bodyPr/>
          <a:lstStyle/>
          <a:p>
            <a:pPr defTabSz="914400" fontAlgn="base">
              <a:spcBef>
                <a:spcPct val="50000"/>
              </a:spcBef>
              <a:spcAft>
                <a:spcPct val="0"/>
              </a:spcAft>
              <a:buFontTx/>
              <a:buChar char="•"/>
              <a:defRPr/>
            </a:pPr>
            <a:endParaRPr lang="en-US" sz="1300" dirty="0">
              <a:solidFill>
                <a:srgbClr val="002345"/>
              </a:solidFill>
              <a:latin typeface="Trebuchet MS" pitchFamily="34" charset="0"/>
              <a:cs typeface="Times New Roman" pitchFamily="18" charset="0"/>
            </a:endParaRPr>
          </a:p>
        </p:txBody>
      </p:sp>
      <p:sp>
        <p:nvSpPr>
          <p:cNvPr id="289" name="Freeform 1217"/>
          <p:cNvSpPr>
            <a:spLocks/>
          </p:cNvSpPr>
          <p:nvPr/>
        </p:nvSpPr>
        <p:spPr bwMode="auto">
          <a:xfrm>
            <a:off x="595313" y="627063"/>
            <a:ext cx="1587" cy="1587"/>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path>
            </a:pathLst>
          </a:custGeom>
          <a:noFill/>
          <a:ln w="9525">
            <a:noFill/>
            <a:round/>
            <a:headEnd/>
            <a:tailEnd/>
          </a:ln>
        </p:spPr>
        <p:txBody>
          <a:bodyPr/>
          <a:lstStyle/>
          <a:p>
            <a:pPr defTabSz="914400" fontAlgn="base">
              <a:spcBef>
                <a:spcPct val="50000"/>
              </a:spcBef>
              <a:spcAft>
                <a:spcPct val="0"/>
              </a:spcAft>
              <a:buFontTx/>
              <a:buChar char="•"/>
              <a:defRPr/>
            </a:pPr>
            <a:endParaRPr lang="en-US" sz="1300" dirty="0">
              <a:solidFill>
                <a:srgbClr val="002345"/>
              </a:solidFill>
              <a:latin typeface="Trebuchet MS" pitchFamily="34" charset="0"/>
              <a:cs typeface="Times New Roman" pitchFamily="18" charset="0"/>
            </a:endParaRPr>
          </a:p>
        </p:txBody>
      </p:sp>
      <p:sp>
        <p:nvSpPr>
          <p:cNvPr id="290" name="Freeform 1219"/>
          <p:cNvSpPr>
            <a:spLocks/>
          </p:cNvSpPr>
          <p:nvPr/>
        </p:nvSpPr>
        <p:spPr bwMode="auto">
          <a:xfrm>
            <a:off x="731838" y="541338"/>
            <a:ext cx="1587" cy="1587"/>
          </a:xfrm>
          <a:custGeom>
            <a:avLst/>
            <a:gdLst/>
            <a:ahLst/>
            <a:cxnLst>
              <a:cxn ang="0">
                <a:pos x="0" y="0"/>
              </a:cxn>
              <a:cxn ang="0">
                <a:pos x="0" y="0"/>
              </a:cxn>
              <a:cxn ang="0">
                <a:pos x="0" y="0"/>
              </a:cxn>
            </a:cxnLst>
            <a:rect l="0" t="0" r="r" b="b"/>
            <a:pathLst>
              <a:path>
                <a:moveTo>
                  <a:pt x="0" y="0"/>
                </a:moveTo>
                <a:lnTo>
                  <a:pt x="0" y="0"/>
                </a:lnTo>
                <a:lnTo>
                  <a:pt x="0" y="0"/>
                </a:lnTo>
              </a:path>
            </a:pathLst>
          </a:custGeom>
          <a:noFill/>
          <a:ln w="9525">
            <a:noFill/>
            <a:round/>
            <a:headEnd/>
            <a:tailEnd/>
          </a:ln>
        </p:spPr>
        <p:txBody>
          <a:bodyPr/>
          <a:lstStyle/>
          <a:p>
            <a:pPr defTabSz="914400" fontAlgn="base">
              <a:spcBef>
                <a:spcPct val="50000"/>
              </a:spcBef>
              <a:spcAft>
                <a:spcPct val="0"/>
              </a:spcAft>
              <a:buFontTx/>
              <a:buChar char="•"/>
              <a:defRPr/>
            </a:pPr>
            <a:endParaRPr lang="en-US" sz="1300" dirty="0">
              <a:solidFill>
                <a:srgbClr val="002345"/>
              </a:solidFill>
              <a:latin typeface="Trebuchet MS" pitchFamily="34" charset="0"/>
              <a:cs typeface="Times New Roman" pitchFamily="18" charset="0"/>
            </a:endParaRPr>
          </a:p>
        </p:txBody>
      </p:sp>
      <p:sp>
        <p:nvSpPr>
          <p:cNvPr id="291" name="Freeform 1221"/>
          <p:cNvSpPr>
            <a:spLocks/>
          </p:cNvSpPr>
          <p:nvPr/>
        </p:nvSpPr>
        <p:spPr bwMode="auto">
          <a:xfrm>
            <a:off x="731838" y="541338"/>
            <a:ext cx="3175" cy="3175"/>
          </a:xfrm>
          <a:custGeom>
            <a:avLst/>
            <a:gdLst/>
            <a:ahLst/>
            <a:cxnLst>
              <a:cxn ang="0">
                <a:pos x="2" y="0"/>
              </a:cxn>
              <a:cxn ang="0">
                <a:pos x="2" y="0"/>
              </a:cxn>
              <a:cxn ang="0">
                <a:pos x="2" y="0"/>
              </a:cxn>
              <a:cxn ang="0">
                <a:pos x="0" y="0"/>
              </a:cxn>
              <a:cxn ang="0">
                <a:pos x="0" y="0"/>
              </a:cxn>
              <a:cxn ang="0">
                <a:pos x="0" y="2"/>
              </a:cxn>
              <a:cxn ang="0">
                <a:pos x="2" y="0"/>
              </a:cxn>
              <a:cxn ang="0">
                <a:pos x="2" y="0"/>
              </a:cxn>
              <a:cxn ang="0">
                <a:pos x="2" y="0"/>
              </a:cxn>
              <a:cxn ang="0">
                <a:pos x="0" y="0"/>
              </a:cxn>
              <a:cxn ang="0">
                <a:pos x="0" y="0"/>
              </a:cxn>
              <a:cxn ang="0">
                <a:pos x="0" y="2"/>
              </a:cxn>
              <a:cxn ang="0">
                <a:pos x="2" y="0"/>
              </a:cxn>
            </a:cxnLst>
            <a:rect l="0" t="0" r="r" b="b"/>
            <a:pathLst>
              <a:path w="2" h="2">
                <a:moveTo>
                  <a:pt x="2" y="0"/>
                </a:moveTo>
                <a:lnTo>
                  <a:pt x="2" y="0"/>
                </a:lnTo>
                <a:lnTo>
                  <a:pt x="2" y="0"/>
                </a:lnTo>
                <a:lnTo>
                  <a:pt x="0" y="0"/>
                </a:lnTo>
                <a:lnTo>
                  <a:pt x="0" y="0"/>
                </a:lnTo>
                <a:lnTo>
                  <a:pt x="0" y="2"/>
                </a:lnTo>
                <a:lnTo>
                  <a:pt x="2" y="0"/>
                </a:lnTo>
                <a:lnTo>
                  <a:pt x="2" y="0"/>
                </a:lnTo>
                <a:lnTo>
                  <a:pt x="2" y="0"/>
                </a:lnTo>
                <a:lnTo>
                  <a:pt x="0" y="0"/>
                </a:lnTo>
                <a:lnTo>
                  <a:pt x="0" y="0"/>
                </a:lnTo>
                <a:lnTo>
                  <a:pt x="0" y="2"/>
                </a:lnTo>
                <a:lnTo>
                  <a:pt x="2" y="0"/>
                </a:lnTo>
              </a:path>
            </a:pathLst>
          </a:custGeom>
          <a:noFill/>
          <a:ln w="9525">
            <a:noFill/>
            <a:round/>
            <a:headEnd/>
            <a:tailEnd/>
          </a:ln>
        </p:spPr>
        <p:txBody>
          <a:bodyPr/>
          <a:lstStyle/>
          <a:p>
            <a:pPr defTabSz="914400" fontAlgn="base">
              <a:spcBef>
                <a:spcPct val="50000"/>
              </a:spcBef>
              <a:spcAft>
                <a:spcPct val="0"/>
              </a:spcAft>
              <a:buFontTx/>
              <a:buChar char="•"/>
              <a:defRPr/>
            </a:pPr>
            <a:endParaRPr lang="en-US" sz="1300" dirty="0">
              <a:solidFill>
                <a:srgbClr val="002345"/>
              </a:solidFill>
              <a:latin typeface="Trebuchet MS" pitchFamily="34" charset="0"/>
              <a:cs typeface="Times New Roman" pitchFamily="18" charset="0"/>
            </a:endParaRPr>
          </a:p>
        </p:txBody>
      </p:sp>
      <p:sp>
        <p:nvSpPr>
          <p:cNvPr id="292" name="Freeform 1234"/>
          <p:cNvSpPr>
            <a:spLocks/>
          </p:cNvSpPr>
          <p:nvPr/>
        </p:nvSpPr>
        <p:spPr bwMode="auto">
          <a:xfrm>
            <a:off x="722313" y="550863"/>
            <a:ext cx="3175" cy="1587"/>
          </a:xfrm>
          <a:custGeom>
            <a:avLst/>
            <a:gdLst/>
            <a:ahLst/>
            <a:cxnLst>
              <a:cxn ang="0">
                <a:pos x="0" y="0"/>
              </a:cxn>
              <a:cxn ang="0">
                <a:pos x="0" y="0"/>
              </a:cxn>
              <a:cxn ang="0">
                <a:pos x="2" y="0"/>
              </a:cxn>
              <a:cxn ang="0">
                <a:pos x="2" y="0"/>
              </a:cxn>
              <a:cxn ang="0">
                <a:pos x="2" y="0"/>
              </a:cxn>
              <a:cxn ang="0">
                <a:pos x="2" y="0"/>
              </a:cxn>
              <a:cxn ang="0">
                <a:pos x="0" y="0"/>
              </a:cxn>
              <a:cxn ang="0">
                <a:pos x="0" y="0"/>
              </a:cxn>
              <a:cxn ang="0">
                <a:pos x="0" y="0"/>
              </a:cxn>
              <a:cxn ang="0">
                <a:pos x="0" y="0"/>
              </a:cxn>
              <a:cxn ang="0">
                <a:pos x="0" y="0"/>
              </a:cxn>
              <a:cxn ang="0">
                <a:pos x="0" y="0"/>
              </a:cxn>
              <a:cxn ang="0">
                <a:pos x="2" y="0"/>
              </a:cxn>
              <a:cxn ang="0">
                <a:pos x="2" y="0"/>
              </a:cxn>
              <a:cxn ang="0">
                <a:pos x="2" y="0"/>
              </a:cxn>
              <a:cxn ang="0">
                <a:pos x="0" y="0"/>
              </a:cxn>
              <a:cxn ang="0">
                <a:pos x="0" y="0"/>
              </a:cxn>
              <a:cxn ang="0">
                <a:pos x="2"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w="2">
                <a:moveTo>
                  <a:pt x="0" y="0"/>
                </a:moveTo>
                <a:lnTo>
                  <a:pt x="0" y="0"/>
                </a:lnTo>
                <a:lnTo>
                  <a:pt x="2" y="0"/>
                </a:lnTo>
                <a:lnTo>
                  <a:pt x="2" y="0"/>
                </a:lnTo>
                <a:lnTo>
                  <a:pt x="2" y="0"/>
                </a:lnTo>
                <a:lnTo>
                  <a:pt x="2" y="0"/>
                </a:lnTo>
                <a:lnTo>
                  <a:pt x="0" y="0"/>
                </a:lnTo>
                <a:lnTo>
                  <a:pt x="0" y="0"/>
                </a:lnTo>
                <a:lnTo>
                  <a:pt x="0" y="0"/>
                </a:lnTo>
                <a:lnTo>
                  <a:pt x="0" y="0"/>
                </a:lnTo>
                <a:lnTo>
                  <a:pt x="0" y="0"/>
                </a:lnTo>
                <a:lnTo>
                  <a:pt x="0" y="0"/>
                </a:lnTo>
                <a:lnTo>
                  <a:pt x="2" y="0"/>
                </a:lnTo>
                <a:lnTo>
                  <a:pt x="2" y="0"/>
                </a:lnTo>
                <a:lnTo>
                  <a:pt x="2" y="0"/>
                </a:lnTo>
                <a:lnTo>
                  <a:pt x="0" y="0"/>
                </a:lnTo>
                <a:lnTo>
                  <a:pt x="0" y="0"/>
                </a:lnTo>
                <a:lnTo>
                  <a:pt x="2"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path>
            </a:pathLst>
          </a:custGeom>
          <a:noFill/>
          <a:ln w="9525">
            <a:noFill/>
            <a:round/>
            <a:headEnd/>
            <a:tailEnd/>
          </a:ln>
        </p:spPr>
        <p:txBody>
          <a:bodyPr/>
          <a:lstStyle/>
          <a:p>
            <a:pPr defTabSz="914400" fontAlgn="base">
              <a:spcBef>
                <a:spcPct val="50000"/>
              </a:spcBef>
              <a:spcAft>
                <a:spcPct val="0"/>
              </a:spcAft>
              <a:buFontTx/>
              <a:buChar char="•"/>
              <a:defRPr/>
            </a:pPr>
            <a:endParaRPr lang="en-US" sz="1300" dirty="0">
              <a:solidFill>
                <a:srgbClr val="002345"/>
              </a:solidFill>
              <a:latin typeface="Trebuchet MS" pitchFamily="34" charset="0"/>
              <a:cs typeface="Times New Roman" pitchFamily="18" charset="0"/>
            </a:endParaRPr>
          </a:p>
        </p:txBody>
      </p:sp>
      <p:sp>
        <p:nvSpPr>
          <p:cNvPr id="293" name="Line 1237"/>
          <p:cNvSpPr>
            <a:spLocks noChangeShapeType="1"/>
          </p:cNvSpPr>
          <p:nvPr/>
        </p:nvSpPr>
        <p:spPr bwMode="auto">
          <a:xfrm>
            <a:off x="728663" y="544513"/>
            <a:ext cx="1587" cy="1587"/>
          </a:xfrm>
          <a:prstGeom prst="line">
            <a:avLst/>
          </a:prstGeom>
          <a:noFill/>
          <a:ln w="9525">
            <a:noFill/>
            <a:round/>
            <a:headEnd/>
            <a:tailEnd/>
          </a:ln>
        </p:spPr>
        <p:txBody>
          <a:bodyPr/>
          <a:lstStyle/>
          <a:p>
            <a:pPr defTabSz="914400" fontAlgn="base">
              <a:spcBef>
                <a:spcPct val="50000"/>
              </a:spcBef>
              <a:spcAft>
                <a:spcPct val="0"/>
              </a:spcAft>
              <a:buFontTx/>
              <a:buChar char="•"/>
              <a:defRPr/>
            </a:pPr>
            <a:endParaRPr lang="en-US" sz="1300" dirty="0">
              <a:solidFill>
                <a:srgbClr val="002345"/>
              </a:solidFill>
              <a:latin typeface="Trebuchet MS" pitchFamily="34" charset="0"/>
              <a:cs typeface="Times New Roman" pitchFamily="18" charset="0"/>
            </a:endParaRPr>
          </a:p>
        </p:txBody>
      </p:sp>
      <p:sp>
        <p:nvSpPr>
          <p:cNvPr id="294" name="Line 1238"/>
          <p:cNvSpPr>
            <a:spLocks noChangeShapeType="1"/>
          </p:cNvSpPr>
          <p:nvPr/>
        </p:nvSpPr>
        <p:spPr bwMode="auto">
          <a:xfrm>
            <a:off x="728663" y="544513"/>
            <a:ext cx="1587" cy="1587"/>
          </a:xfrm>
          <a:prstGeom prst="line">
            <a:avLst/>
          </a:prstGeom>
          <a:noFill/>
          <a:ln w="9525">
            <a:noFill/>
            <a:round/>
            <a:headEnd/>
            <a:tailEnd/>
          </a:ln>
        </p:spPr>
        <p:txBody>
          <a:bodyPr/>
          <a:lstStyle/>
          <a:p>
            <a:pPr defTabSz="914400" fontAlgn="base">
              <a:spcBef>
                <a:spcPct val="50000"/>
              </a:spcBef>
              <a:spcAft>
                <a:spcPct val="0"/>
              </a:spcAft>
              <a:buFontTx/>
              <a:buChar char="•"/>
              <a:defRPr/>
            </a:pPr>
            <a:endParaRPr lang="en-US" sz="1300" dirty="0">
              <a:solidFill>
                <a:srgbClr val="002345"/>
              </a:solidFill>
              <a:latin typeface="Trebuchet MS" pitchFamily="34" charset="0"/>
              <a:cs typeface="Times New Roman" pitchFamily="18" charset="0"/>
            </a:endParaRPr>
          </a:p>
        </p:txBody>
      </p:sp>
      <p:sp>
        <p:nvSpPr>
          <p:cNvPr id="295" name="Freeform 1240"/>
          <p:cNvSpPr>
            <a:spLocks/>
          </p:cNvSpPr>
          <p:nvPr/>
        </p:nvSpPr>
        <p:spPr bwMode="auto">
          <a:xfrm>
            <a:off x="728663" y="541338"/>
            <a:ext cx="1587" cy="3175"/>
          </a:xfrm>
          <a:custGeom>
            <a:avLst/>
            <a:gdLst/>
            <a:ahLst/>
            <a:cxnLst>
              <a:cxn ang="0">
                <a:pos x="0" y="2"/>
              </a:cxn>
              <a:cxn ang="0">
                <a:pos x="0" y="2"/>
              </a:cxn>
              <a:cxn ang="0">
                <a:pos x="0" y="0"/>
              </a:cxn>
              <a:cxn ang="0">
                <a:pos x="0" y="2"/>
              </a:cxn>
              <a:cxn ang="0">
                <a:pos x="0" y="2"/>
              </a:cxn>
            </a:cxnLst>
            <a:rect l="0" t="0" r="r" b="b"/>
            <a:pathLst>
              <a:path h="2">
                <a:moveTo>
                  <a:pt x="0" y="2"/>
                </a:moveTo>
                <a:lnTo>
                  <a:pt x="0" y="2"/>
                </a:lnTo>
                <a:lnTo>
                  <a:pt x="0" y="0"/>
                </a:lnTo>
                <a:lnTo>
                  <a:pt x="0" y="2"/>
                </a:lnTo>
                <a:lnTo>
                  <a:pt x="0" y="2"/>
                </a:lnTo>
              </a:path>
            </a:pathLst>
          </a:custGeom>
          <a:noFill/>
          <a:ln w="9525">
            <a:noFill/>
            <a:round/>
            <a:headEnd/>
            <a:tailEnd/>
          </a:ln>
        </p:spPr>
        <p:txBody>
          <a:bodyPr/>
          <a:lstStyle/>
          <a:p>
            <a:pPr defTabSz="914400" fontAlgn="base">
              <a:spcBef>
                <a:spcPct val="50000"/>
              </a:spcBef>
              <a:spcAft>
                <a:spcPct val="0"/>
              </a:spcAft>
              <a:buFontTx/>
              <a:buChar char="•"/>
              <a:defRPr/>
            </a:pPr>
            <a:endParaRPr lang="en-US" sz="1300" dirty="0">
              <a:solidFill>
                <a:srgbClr val="002345"/>
              </a:solidFill>
              <a:latin typeface="Trebuchet MS" pitchFamily="34" charset="0"/>
              <a:cs typeface="Times New Roman" pitchFamily="18" charset="0"/>
            </a:endParaRPr>
          </a:p>
        </p:txBody>
      </p:sp>
      <p:sp>
        <p:nvSpPr>
          <p:cNvPr id="296" name="Freeform 1243"/>
          <p:cNvSpPr>
            <a:spLocks/>
          </p:cNvSpPr>
          <p:nvPr/>
        </p:nvSpPr>
        <p:spPr bwMode="auto">
          <a:xfrm>
            <a:off x="728663" y="538163"/>
            <a:ext cx="3175" cy="3175"/>
          </a:xfrm>
          <a:custGeom>
            <a:avLst/>
            <a:gdLst/>
            <a:ahLst/>
            <a:cxnLst>
              <a:cxn ang="0">
                <a:pos x="2" y="2"/>
              </a:cxn>
              <a:cxn ang="0">
                <a:pos x="2" y="2"/>
              </a:cxn>
              <a:cxn ang="0">
                <a:pos x="2" y="2"/>
              </a:cxn>
              <a:cxn ang="0">
                <a:pos x="2" y="2"/>
              </a:cxn>
              <a:cxn ang="0">
                <a:pos x="0" y="2"/>
              </a:cxn>
              <a:cxn ang="0">
                <a:pos x="0" y="2"/>
              </a:cxn>
              <a:cxn ang="0">
                <a:pos x="2" y="2"/>
              </a:cxn>
              <a:cxn ang="0">
                <a:pos x="0" y="2"/>
              </a:cxn>
              <a:cxn ang="0">
                <a:pos x="0" y="2"/>
              </a:cxn>
              <a:cxn ang="0">
                <a:pos x="0" y="2"/>
              </a:cxn>
              <a:cxn ang="0">
                <a:pos x="0" y="2"/>
              </a:cxn>
              <a:cxn ang="0">
                <a:pos x="0" y="2"/>
              </a:cxn>
              <a:cxn ang="0">
                <a:pos x="0" y="2"/>
              </a:cxn>
              <a:cxn ang="0">
                <a:pos x="0" y="2"/>
              </a:cxn>
              <a:cxn ang="0">
                <a:pos x="0" y="2"/>
              </a:cxn>
              <a:cxn ang="0">
                <a:pos x="0" y="2"/>
              </a:cxn>
              <a:cxn ang="0">
                <a:pos x="0" y="2"/>
              </a:cxn>
              <a:cxn ang="0">
                <a:pos x="0" y="2"/>
              </a:cxn>
              <a:cxn ang="0">
                <a:pos x="0" y="2"/>
              </a:cxn>
              <a:cxn ang="0">
                <a:pos x="2" y="2"/>
              </a:cxn>
              <a:cxn ang="0">
                <a:pos x="2" y="2"/>
              </a:cxn>
              <a:cxn ang="0">
                <a:pos x="2" y="2"/>
              </a:cxn>
              <a:cxn ang="0">
                <a:pos x="2" y="2"/>
              </a:cxn>
              <a:cxn ang="0">
                <a:pos x="2" y="2"/>
              </a:cxn>
              <a:cxn ang="0">
                <a:pos x="0" y="0"/>
              </a:cxn>
              <a:cxn ang="0">
                <a:pos x="0" y="2"/>
              </a:cxn>
              <a:cxn ang="0">
                <a:pos x="0" y="2"/>
              </a:cxn>
              <a:cxn ang="0">
                <a:pos x="0" y="2"/>
              </a:cxn>
              <a:cxn ang="0">
                <a:pos x="2" y="2"/>
              </a:cxn>
            </a:cxnLst>
            <a:rect l="0" t="0" r="r" b="b"/>
            <a:pathLst>
              <a:path w="2" h="2">
                <a:moveTo>
                  <a:pt x="2" y="2"/>
                </a:moveTo>
                <a:lnTo>
                  <a:pt x="2" y="2"/>
                </a:lnTo>
                <a:lnTo>
                  <a:pt x="2" y="2"/>
                </a:lnTo>
                <a:lnTo>
                  <a:pt x="2" y="2"/>
                </a:lnTo>
                <a:lnTo>
                  <a:pt x="0" y="2"/>
                </a:lnTo>
                <a:lnTo>
                  <a:pt x="0" y="2"/>
                </a:lnTo>
                <a:lnTo>
                  <a:pt x="2" y="2"/>
                </a:lnTo>
                <a:lnTo>
                  <a:pt x="0" y="2"/>
                </a:lnTo>
                <a:lnTo>
                  <a:pt x="0" y="2"/>
                </a:lnTo>
                <a:lnTo>
                  <a:pt x="0" y="2"/>
                </a:lnTo>
                <a:lnTo>
                  <a:pt x="0" y="2"/>
                </a:lnTo>
                <a:lnTo>
                  <a:pt x="0" y="2"/>
                </a:lnTo>
                <a:lnTo>
                  <a:pt x="0" y="2"/>
                </a:lnTo>
                <a:lnTo>
                  <a:pt x="0" y="2"/>
                </a:lnTo>
                <a:lnTo>
                  <a:pt x="0" y="2"/>
                </a:lnTo>
                <a:lnTo>
                  <a:pt x="0" y="2"/>
                </a:lnTo>
                <a:lnTo>
                  <a:pt x="0" y="2"/>
                </a:lnTo>
                <a:lnTo>
                  <a:pt x="0" y="2"/>
                </a:lnTo>
                <a:lnTo>
                  <a:pt x="0" y="2"/>
                </a:lnTo>
                <a:lnTo>
                  <a:pt x="2" y="2"/>
                </a:lnTo>
                <a:lnTo>
                  <a:pt x="2" y="2"/>
                </a:lnTo>
                <a:lnTo>
                  <a:pt x="2" y="2"/>
                </a:lnTo>
                <a:lnTo>
                  <a:pt x="2" y="2"/>
                </a:lnTo>
                <a:lnTo>
                  <a:pt x="2" y="2"/>
                </a:lnTo>
                <a:lnTo>
                  <a:pt x="0" y="0"/>
                </a:lnTo>
                <a:lnTo>
                  <a:pt x="0" y="2"/>
                </a:lnTo>
                <a:lnTo>
                  <a:pt x="0" y="2"/>
                </a:lnTo>
                <a:lnTo>
                  <a:pt x="0" y="2"/>
                </a:lnTo>
                <a:lnTo>
                  <a:pt x="2" y="2"/>
                </a:lnTo>
              </a:path>
            </a:pathLst>
          </a:custGeom>
          <a:noFill/>
          <a:ln w="9525">
            <a:noFill/>
            <a:round/>
            <a:headEnd/>
            <a:tailEnd/>
          </a:ln>
        </p:spPr>
        <p:txBody>
          <a:bodyPr/>
          <a:lstStyle/>
          <a:p>
            <a:pPr defTabSz="914400" fontAlgn="base">
              <a:spcBef>
                <a:spcPct val="50000"/>
              </a:spcBef>
              <a:spcAft>
                <a:spcPct val="0"/>
              </a:spcAft>
              <a:buFontTx/>
              <a:buChar char="•"/>
              <a:defRPr/>
            </a:pPr>
            <a:endParaRPr lang="en-US" sz="1300" dirty="0">
              <a:solidFill>
                <a:srgbClr val="002345"/>
              </a:solidFill>
              <a:latin typeface="Trebuchet MS" pitchFamily="34" charset="0"/>
              <a:cs typeface="Times New Roman" pitchFamily="18" charset="0"/>
            </a:endParaRPr>
          </a:p>
        </p:txBody>
      </p:sp>
      <p:sp>
        <p:nvSpPr>
          <p:cNvPr id="297" name="Freeform 1246"/>
          <p:cNvSpPr>
            <a:spLocks/>
          </p:cNvSpPr>
          <p:nvPr/>
        </p:nvSpPr>
        <p:spPr bwMode="auto">
          <a:xfrm>
            <a:off x="725488" y="547688"/>
            <a:ext cx="3175" cy="3175"/>
          </a:xfrm>
          <a:custGeom>
            <a:avLst/>
            <a:gdLst/>
            <a:ahLst/>
            <a:cxnLst>
              <a:cxn ang="0">
                <a:pos x="0" y="2"/>
              </a:cxn>
              <a:cxn ang="0">
                <a:pos x="0" y="2"/>
              </a:cxn>
              <a:cxn ang="0">
                <a:pos x="2" y="0"/>
              </a:cxn>
              <a:cxn ang="0">
                <a:pos x="2" y="0"/>
              </a:cxn>
              <a:cxn ang="0">
                <a:pos x="0" y="0"/>
              </a:cxn>
              <a:cxn ang="0">
                <a:pos x="0" y="0"/>
              </a:cxn>
              <a:cxn ang="0">
                <a:pos x="0" y="2"/>
              </a:cxn>
              <a:cxn ang="0">
                <a:pos x="0" y="2"/>
              </a:cxn>
              <a:cxn ang="0">
                <a:pos x="2" y="0"/>
              </a:cxn>
              <a:cxn ang="0">
                <a:pos x="2"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2"/>
              </a:cxn>
              <a:cxn ang="0">
                <a:pos x="0" y="2"/>
              </a:cxn>
            </a:cxnLst>
            <a:rect l="0" t="0" r="r" b="b"/>
            <a:pathLst>
              <a:path w="2" h="2">
                <a:moveTo>
                  <a:pt x="0" y="2"/>
                </a:moveTo>
                <a:lnTo>
                  <a:pt x="0" y="2"/>
                </a:lnTo>
                <a:lnTo>
                  <a:pt x="2" y="0"/>
                </a:lnTo>
                <a:lnTo>
                  <a:pt x="2" y="0"/>
                </a:lnTo>
                <a:lnTo>
                  <a:pt x="0" y="0"/>
                </a:lnTo>
                <a:lnTo>
                  <a:pt x="0" y="0"/>
                </a:lnTo>
                <a:lnTo>
                  <a:pt x="0" y="2"/>
                </a:lnTo>
                <a:lnTo>
                  <a:pt x="0" y="2"/>
                </a:lnTo>
                <a:lnTo>
                  <a:pt x="2" y="0"/>
                </a:lnTo>
                <a:lnTo>
                  <a:pt x="2"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2"/>
                </a:lnTo>
                <a:lnTo>
                  <a:pt x="0" y="2"/>
                </a:lnTo>
              </a:path>
            </a:pathLst>
          </a:custGeom>
          <a:noFill/>
          <a:ln w="9525">
            <a:noFill/>
            <a:round/>
            <a:headEnd/>
            <a:tailEnd/>
          </a:ln>
        </p:spPr>
        <p:txBody>
          <a:bodyPr/>
          <a:lstStyle/>
          <a:p>
            <a:pPr defTabSz="914400" fontAlgn="base">
              <a:spcBef>
                <a:spcPct val="50000"/>
              </a:spcBef>
              <a:spcAft>
                <a:spcPct val="0"/>
              </a:spcAft>
              <a:buFontTx/>
              <a:buChar char="•"/>
              <a:defRPr/>
            </a:pPr>
            <a:endParaRPr lang="en-US" sz="1300" dirty="0">
              <a:solidFill>
                <a:srgbClr val="002345"/>
              </a:solidFill>
              <a:latin typeface="Trebuchet MS" pitchFamily="34" charset="0"/>
              <a:cs typeface="Times New Roman" pitchFamily="18" charset="0"/>
            </a:endParaRPr>
          </a:p>
        </p:txBody>
      </p:sp>
      <p:sp>
        <p:nvSpPr>
          <p:cNvPr id="298" name="Freeform 1250"/>
          <p:cNvSpPr>
            <a:spLocks/>
          </p:cNvSpPr>
          <p:nvPr/>
        </p:nvSpPr>
        <p:spPr bwMode="auto">
          <a:xfrm>
            <a:off x="731838" y="530225"/>
            <a:ext cx="3175" cy="1588"/>
          </a:xfrm>
          <a:custGeom>
            <a:avLst/>
            <a:gdLst/>
            <a:ahLst/>
            <a:cxnLst>
              <a:cxn ang="0">
                <a:pos x="2" y="0"/>
              </a:cxn>
              <a:cxn ang="0">
                <a:pos x="0" y="0"/>
              </a:cxn>
              <a:cxn ang="0">
                <a:pos x="2" y="0"/>
              </a:cxn>
            </a:cxnLst>
            <a:rect l="0" t="0" r="r" b="b"/>
            <a:pathLst>
              <a:path w="2">
                <a:moveTo>
                  <a:pt x="2" y="0"/>
                </a:moveTo>
                <a:lnTo>
                  <a:pt x="0" y="0"/>
                </a:lnTo>
                <a:lnTo>
                  <a:pt x="2" y="0"/>
                </a:lnTo>
              </a:path>
            </a:pathLst>
          </a:custGeom>
          <a:noFill/>
          <a:ln w="9525">
            <a:noFill/>
            <a:round/>
            <a:headEnd/>
            <a:tailEnd/>
          </a:ln>
        </p:spPr>
        <p:txBody>
          <a:bodyPr/>
          <a:lstStyle/>
          <a:p>
            <a:pPr defTabSz="914400" fontAlgn="base">
              <a:spcBef>
                <a:spcPct val="50000"/>
              </a:spcBef>
              <a:spcAft>
                <a:spcPct val="0"/>
              </a:spcAft>
              <a:buFontTx/>
              <a:buChar char="•"/>
              <a:defRPr/>
            </a:pPr>
            <a:endParaRPr lang="en-US" sz="1300" dirty="0">
              <a:solidFill>
                <a:srgbClr val="002345"/>
              </a:solidFill>
              <a:latin typeface="Trebuchet MS" pitchFamily="34" charset="0"/>
              <a:cs typeface="Times New Roman" pitchFamily="18" charset="0"/>
            </a:endParaRPr>
          </a:p>
        </p:txBody>
      </p:sp>
      <p:sp>
        <p:nvSpPr>
          <p:cNvPr id="299" name="Freeform 1252"/>
          <p:cNvSpPr>
            <a:spLocks/>
          </p:cNvSpPr>
          <p:nvPr/>
        </p:nvSpPr>
        <p:spPr bwMode="auto">
          <a:xfrm>
            <a:off x="731838" y="527050"/>
            <a:ext cx="3175" cy="7938"/>
          </a:xfrm>
          <a:custGeom>
            <a:avLst/>
            <a:gdLst/>
            <a:ahLst/>
            <a:cxnLst>
              <a:cxn ang="0">
                <a:pos x="2" y="2"/>
              </a:cxn>
              <a:cxn ang="0">
                <a:pos x="2" y="2"/>
              </a:cxn>
              <a:cxn ang="0">
                <a:pos x="0" y="0"/>
              </a:cxn>
              <a:cxn ang="0">
                <a:pos x="0" y="2"/>
              </a:cxn>
              <a:cxn ang="0">
                <a:pos x="0" y="2"/>
              </a:cxn>
              <a:cxn ang="0">
                <a:pos x="2" y="5"/>
              </a:cxn>
              <a:cxn ang="0">
                <a:pos x="2" y="2"/>
              </a:cxn>
              <a:cxn ang="0">
                <a:pos x="2" y="2"/>
              </a:cxn>
              <a:cxn ang="0">
                <a:pos x="0" y="0"/>
              </a:cxn>
              <a:cxn ang="0">
                <a:pos x="0" y="2"/>
              </a:cxn>
              <a:cxn ang="0">
                <a:pos x="0" y="2"/>
              </a:cxn>
              <a:cxn ang="0">
                <a:pos x="2" y="5"/>
              </a:cxn>
              <a:cxn ang="0">
                <a:pos x="2" y="2"/>
              </a:cxn>
            </a:cxnLst>
            <a:rect l="0" t="0" r="r" b="b"/>
            <a:pathLst>
              <a:path w="2" h="5">
                <a:moveTo>
                  <a:pt x="2" y="2"/>
                </a:moveTo>
                <a:lnTo>
                  <a:pt x="2" y="2"/>
                </a:lnTo>
                <a:lnTo>
                  <a:pt x="0" y="0"/>
                </a:lnTo>
                <a:lnTo>
                  <a:pt x="0" y="2"/>
                </a:lnTo>
                <a:lnTo>
                  <a:pt x="0" y="2"/>
                </a:lnTo>
                <a:lnTo>
                  <a:pt x="2" y="5"/>
                </a:lnTo>
                <a:lnTo>
                  <a:pt x="2" y="2"/>
                </a:lnTo>
                <a:lnTo>
                  <a:pt x="2" y="2"/>
                </a:lnTo>
                <a:lnTo>
                  <a:pt x="0" y="0"/>
                </a:lnTo>
                <a:lnTo>
                  <a:pt x="0" y="2"/>
                </a:lnTo>
                <a:lnTo>
                  <a:pt x="0" y="2"/>
                </a:lnTo>
                <a:lnTo>
                  <a:pt x="2" y="5"/>
                </a:lnTo>
                <a:lnTo>
                  <a:pt x="2" y="2"/>
                </a:lnTo>
              </a:path>
            </a:pathLst>
          </a:custGeom>
          <a:noFill/>
          <a:ln w="9525">
            <a:noFill/>
            <a:round/>
            <a:headEnd/>
            <a:tailEnd/>
          </a:ln>
        </p:spPr>
        <p:txBody>
          <a:bodyPr/>
          <a:lstStyle/>
          <a:p>
            <a:pPr defTabSz="914400" fontAlgn="base">
              <a:spcBef>
                <a:spcPct val="50000"/>
              </a:spcBef>
              <a:spcAft>
                <a:spcPct val="0"/>
              </a:spcAft>
              <a:buFontTx/>
              <a:buChar char="•"/>
              <a:defRPr/>
            </a:pPr>
            <a:endParaRPr lang="en-US" sz="1300" dirty="0">
              <a:solidFill>
                <a:srgbClr val="002345"/>
              </a:solidFill>
              <a:latin typeface="Trebuchet MS" pitchFamily="34" charset="0"/>
              <a:cs typeface="Times New Roman" pitchFamily="18" charset="0"/>
            </a:endParaRPr>
          </a:p>
        </p:txBody>
      </p:sp>
      <p:sp>
        <p:nvSpPr>
          <p:cNvPr id="300" name="Freeform 1255"/>
          <p:cNvSpPr>
            <a:spLocks/>
          </p:cNvSpPr>
          <p:nvPr/>
        </p:nvSpPr>
        <p:spPr bwMode="auto">
          <a:xfrm>
            <a:off x="712788" y="550863"/>
            <a:ext cx="3175" cy="1587"/>
          </a:xfrm>
          <a:custGeom>
            <a:avLst/>
            <a:gdLst/>
            <a:ahLst/>
            <a:cxnLst>
              <a:cxn ang="0">
                <a:pos x="0" y="0"/>
              </a:cxn>
              <a:cxn ang="0">
                <a:pos x="2" y="0"/>
              </a:cxn>
              <a:cxn ang="0">
                <a:pos x="2" y="0"/>
              </a:cxn>
              <a:cxn ang="0">
                <a:pos x="2" y="0"/>
              </a:cxn>
              <a:cxn ang="0">
                <a:pos x="2" y="0"/>
              </a:cxn>
              <a:cxn ang="0">
                <a:pos x="0" y="0"/>
              </a:cxn>
              <a:cxn ang="0">
                <a:pos x="0" y="0"/>
              </a:cxn>
              <a:cxn ang="0">
                <a:pos x="0" y="0"/>
              </a:cxn>
              <a:cxn ang="0">
                <a:pos x="0" y="0"/>
              </a:cxn>
              <a:cxn ang="0">
                <a:pos x="2" y="0"/>
              </a:cxn>
              <a:cxn ang="0">
                <a:pos x="2" y="0"/>
              </a:cxn>
              <a:cxn ang="0">
                <a:pos x="2" y="0"/>
              </a:cxn>
              <a:cxn ang="0">
                <a:pos x="2" y="0"/>
              </a:cxn>
              <a:cxn ang="0">
                <a:pos x="2" y="0"/>
              </a:cxn>
              <a:cxn ang="0">
                <a:pos x="2" y="0"/>
              </a:cxn>
              <a:cxn ang="0">
                <a:pos x="2" y="0"/>
              </a:cxn>
              <a:cxn ang="0">
                <a:pos x="2" y="0"/>
              </a:cxn>
              <a:cxn ang="0">
                <a:pos x="2" y="0"/>
              </a:cxn>
              <a:cxn ang="0">
                <a:pos x="2" y="0"/>
              </a:cxn>
              <a:cxn ang="0">
                <a:pos x="2" y="0"/>
              </a:cxn>
              <a:cxn ang="0">
                <a:pos x="2" y="0"/>
              </a:cxn>
              <a:cxn ang="0">
                <a:pos x="2" y="0"/>
              </a:cxn>
              <a:cxn ang="0">
                <a:pos x="2" y="0"/>
              </a:cxn>
              <a:cxn ang="0">
                <a:pos x="2" y="0"/>
              </a:cxn>
              <a:cxn ang="0">
                <a:pos x="2" y="0"/>
              </a:cxn>
              <a:cxn ang="0">
                <a:pos x="2" y="0"/>
              </a:cxn>
              <a:cxn ang="0">
                <a:pos x="2" y="0"/>
              </a:cxn>
              <a:cxn ang="0">
                <a:pos x="2" y="0"/>
              </a:cxn>
              <a:cxn ang="0">
                <a:pos x="2" y="0"/>
              </a:cxn>
              <a:cxn ang="0">
                <a:pos x="0" y="0"/>
              </a:cxn>
              <a:cxn ang="0">
                <a:pos x="0" y="0"/>
              </a:cxn>
              <a:cxn ang="0">
                <a:pos x="0" y="0"/>
              </a:cxn>
            </a:cxnLst>
            <a:rect l="0" t="0" r="r" b="b"/>
            <a:pathLst>
              <a:path w="2">
                <a:moveTo>
                  <a:pt x="0" y="0"/>
                </a:moveTo>
                <a:lnTo>
                  <a:pt x="2" y="0"/>
                </a:lnTo>
                <a:lnTo>
                  <a:pt x="2" y="0"/>
                </a:lnTo>
                <a:lnTo>
                  <a:pt x="2" y="0"/>
                </a:lnTo>
                <a:lnTo>
                  <a:pt x="2" y="0"/>
                </a:lnTo>
                <a:lnTo>
                  <a:pt x="0" y="0"/>
                </a:lnTo>
                <a:lnTo>
                  <a:pt x="0" y="0"/>
                </a:lnTo>
                <a:lnTo>
                  <a:pt x="0" y="0"/>
                </a:lnTo>
                <a:lnTo>
                  <a:pt x="0" y="0"/>
                </a:lnTo>
                <a:lnTo>
                  <a:pt x="2" y="0"/>
                </a:lnTo>
                <a:lnTo>
                  <a:pt x="2" y="0"/>
                </a:lnTo>
                <a:lnTo>
                  <a:pt x="2" y="0"/>
                </a:lnTo>
                <a:lnTo>
                  <a:pt x="2" y="0"/>
                </a:lnTo>
                <a:lnTo>
                  <a:pt x="2" y="0"/>
                </a:lnTo>
                <a:lnTo>
                  <a:pt x="2" y="0"/>
                </a:lnTo>
                <a:lnTo>
                  <a:pt x="2" y="0"/>
                </a:lnTo>
                <a:lnTo>
                  <a:pt x="2" y="0"/>
                </a:lnTo>
                <a:lnTo>
                  <a:pt x="2" y="0"/>
                </a:lnTo>
                <a:lnTo>
                  <a:pt x="2" y="0"/>
                </a:lnTo>
                <a:lnTo>
                  <a:pt x="2" y="0"/>
                </a:lnTo>
                <a:lnTo>
                  <a:pt x="2" y="0"/>
                </a:lnTo>
                <a:lnTo>
                  <a:pt x="2" y="0"/>
                </a:lnTo>
                <a:lnTo>
                  <a:pt x="2" y="0"/>
                </a:lnTo>
                <a:lnTo>
                  <a:pt x="2" y="0"/>
                </a:lnTo>
                <a:lnTo>
                  <a:pt x="2" y="0"/>
                </a:lnTo>
                <a:lnTo>
                  <a:pt x="2" y="0"/>
                </a:lnTo>
                <a:lnTo>
                  <a:pt x="2" y="0"/>
                </a:lnTo>
                <a:lnTo>
                  <a:pt x="2" y="0"/>
                </a:lnTo>
                <a:lnTo>
                  <a:pt x="2" y="0"/>
                </a:lnTo>
                <a:lnTo>
                  <a:pt x="0" y="0"/>
                </a:lnTo>
                <a:lnTo>
                  <a:pt x="0" y="0"/>
                </a:lnTo>
                <a:lnTo>
                  <a:pt x="0" y="0"/>
                </a:lnTo>
              </a:path>
            </a:pathLst>
          </a:custGeom>
          <a:noFill/>
          <a:ln w="9525">
            <a:noFill/>
            <a:round/>
            <a:headEnd/>
            <a:tailEnd/>
          </a:ln>
        </p:spPr>
        <p:txBody>
          <a:bodyPr/>
          <a:lstStyle/>
          <a:p>
            <a:pPr defTabSz="914400" fontAlgn="base">
              <a:spcBef>
                <a:spcPct val="50000"/>
              </a:spcBef>
              <a:spcAft>
                <a:spcPct val="0"/>
              </a:spcAft>
              <a:buFontTx/>
              <a:buChar char="•"/>
              <a:defRPr/>
            </a:pPr>
            <a:endParaRPr lang="en-US" sz="1300" dirty="0">
              <a:solidFill>
                <a:srgbClr val="002345"/>
              </a:solidFill>
              <a:latin typeface="Trebuchet MS" pitchFamily="34" charset="0"/>
              <a:cs typeface="Times New Roman" pitchFamily="18" charset="0"/>
            </a:endParaRPr>
          </a:p>
        </p:txBody>
      </p:sp>
      <p:sp>
        <p:nvSpPr>
          <p:cNvPr id="301" name="Rectangle 1256"/>
          <p:cNvSpPr>
            <a:spLocks noChangeArrowheads="1"/>
          </p:cNvSpPr>
          <p:nvPr/>
        </p:nvSpPr>
        <p:spPr bwMode="auto">
          <a:xfrm>
            <a:off x="722313" y="550863"/>
            <a:ext cx="1587" cy="1587"/>
          </a:xfrm>
          <a:prstGeom prst="rect">
            <a:avLst/>
          </a:prstGeom>
          <a:solidFill>
            <a:srgbClr val="FFFFFF"/>
          </a:solidFill>
          <a:ln w="9525">
            <a:noFill/>
            <a:miter lim="800000"/>
            <a:headEnd/>
            <a:tailEnd/>
          </a:ln>
        </p:spPr>
        <p:txBody>
          <a:bodyPr/>
          <a:lstStyle/>
          <a:p>
            <a:pPr defTabSz="914400" fontAlgn="base">
              <a:spcBef>
                <a:spcPct val="50000"/>
              </a:spcBef>
              <a:spcAft>
                <a:spcPct val="0"/>
              </a:spcAft>
              <a:buFontTx/>
              <a:buChar char="•"/>
              <a:defRPr/>
            </a:pPr>
            <a:endParaRPr lang="en-US" sz="1300" dirty="0">
              <a:solidFill>
                <a:srgbClr val="002345"/>
              </a:solidFill>
              <a:latin typeface="Trebuchet MS" pitchFamily="34" charset="0"/>
              <a:cs typeface="Times New Roman" pitchFamily="18" charset="0"/>
            </a:endParaRPr>
          </a:p>
        </p:txBody>
      </p:sp>
      <p:sp>
        <p:nvSpPr>
          <p:cNvPr id="302" name="Freeform 1258"/>
          <p:cNvSpPr>
            <a:spLocks/>
          </p:cNvSpPr>
          <p:nvPr/>
        </p:nvSpPr>
        <p:spPr bwMode="auto">
          <a:xfrm>
            <a:off x="722313" y="550863"/>
            <a:ext cx="1587" cy="1587"/>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path>
            </a:pathLst>
          </a:custGeom>
          <a:noFill/>
          <a:ln w="9525">
            <a:noFill/>
            <a:round/>
            <a:headEnd/>
            <a:tailEnd/>
          </a:ln>
        </p:spPr>
        <p:txBody>
          <a:bodyPr/>
          <a:lstStyle/>
          <a:p>
            <a:pPr defTabSz="914400" fontAlgn="base">
              <a:spcBef>
                <a:spcPct val="50000"/>
              </a:spcBef>
              <a:spcAft>
                <a:spcPct val="0"/>
              </a:spcAft>
              <a:buFontTx/>
              <a:buChar char="•"/>
              <a:defRPr/>
            </a:pPr>
            <a:endParaRPr lang="en-US" sz="1300" dirty="0">
              <a:solidFill>
                <a:srgbClr val="002345"/>
              </a:solidFill>
              <a:latin typeface="Trebuchet MS" pitchFamily="34" charset="0"/>
              <a:cs typeface="Times New Roman" pitchFamily="18" charset="0"/>
            </a:endParaRPr>
          </a:p>
        </p:txBody>
      </p:sp>
      <p:sp>
        <p:nvSpPr>
          <p:cNvPr id="303" name="Freeform 1266"/>
          <p:cNvSpPr>
            <a:spLocks/>
          </p:cNvSpPr>
          <p:nvPr/>
        </p:nvSpPr>
        <p:spPr bwMode="auto">
          <a:xfrm>
            <a:off x="728663" y="534988"/>
            <a:ext cx="1587" cy="1587"/>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path>
            </a:pathLst>
          </a:custGeom>
          <a:noFill/>
          <a:ln w="9525">
            <a:noFill/>
            <a:round/>
            <a:headEnd/>
            <a:tailEnd/>
          </a:ln>
        </p:spPr>
        <p:txBody>
          <a:bodyPr/>
          <a:lstStyle/>
          <a:p>
            <a:pPr defTabSz="914400" fontAlgn="base">
              <a:spcBef>
                <a:spcPct val="50000"/>
              </a:spcBef>
              <a:spcAft>
                <a:spcPct val="0"/>
              </a:spcAft>
              <a:buFontTx/>
              <a:buChar char="•"/>
              <a:defRPr/>
            </a:pPr>
            <a:endParaRPr lang="en-US" sz="1300" dirty="0">
              <a:solidFill>
                <a:srgbClr val="002345"/>
              </a:solidFill>
              <a:latin typeface="Trebuchet MS" pitchFamily="34" charset="0"/>
              <a:cs typeface="Times New Roman" pitchFamily="18" charset="0"/>
            </a:endParaRPr>
          </a:p>
        </p:txBody>
      </p:sp>
      <p:sp>
        <p:nvSpPr>
          <p:cNvPr id="304" name="Freeform 1269"/>
          <p:cNvSpPr>
            <a:spLocks/>
          </p:cNvSpPr>
          <p:nvPr/>
        </p:nvSpPr>
        <p:spPr bwMode="auto">
          <a:xfrm>
            <a:off x="728663" y="530225"/>
            <a:ext cx="3175" cy="4763"/>
          </a:xfrm>
          <a:custGeom>
            <a:avLst/>
            <a:gdLst/>
            <a:ahLst/>
            <a:cxnLst>
              <a:cxn ang="0">
                <a:pos x="0" y="3"/>
              </a:cxn>
              <a:cxn ang="0">
                <a:pos x="2" y="0"/>
              </a:cxn>
              <a:cxn ang="0">
                <a:pos x="2" y="0"/>
              </a:cxn>
              <a:cxn ang="0">
                <a:pos x="2" y="0"/>
              </a:cxn>
              <a:cxn ang="0">
                <a:pos x="2" y="0"/>
              </a:cxn>
              <a:cxn ang="0">
                <a:pos x="0" y="0"/>
              </a:cxn>
              <a:cxn ang="0">
                <a:pos x="0" y="0"/>
              </a:cxn>
              <a:cxn ang="0">
                <a:pos x="0" y="3"/>
              </a:cxn>
              <a:cxn ang="0">
                <a:pos x="0" y="3"/>
              </a:cxn>
              <a:cxn ang="0">
                <a:pos x="2" y="0"/>
              </a:cxn>
              <a:cxn ang="0">
                <a:pos x="2" y="0"/>
              </a:cxn>
              <a:cxn ang="0">
                <a:pos x="0" y="0"/>
              </a:cxn>
              <a:cxn ang="0">
                <a:pos x="0" y="0"/>
              </a:cxn>
              <a:cxn ang="0">
                <a:pos x="0" y="0"/>
              </a:cxn>
              <a:cxn ang="0">
                <a:pos x="0" y="0"/>
              </a:cxn>
              <a:cxn ang="0">
                <a:pos x="0" y="0"/>
              </a:cxn>
              <a:cxn ang="0">
                <a:pos x="0" y="0"/>
              </a:cxn>
              <a:cxn ang="0">
                <a:pos x="0" y="0"/>
              </a:cxn>
              <a:cxn ang="0">
                <a:pos x="0" y="0"/>
              </a:cxn>
              <a:cxn ang="0">
                <a:pos x="0" y="3"/>
              </a:cxn>
              <a:cxn ang="0">
                <a:pos x="0" y="3"/>
              </a:cxn>
            </a:cxnLst>
            <a:rect l="0" t="0" r="r" b="b"/>
            <a:pathLst>
              <a:path w="2" h="3">
                <a:moveTo>
                  <a:pt x="0" y="3"/>
                </a:moveTo>
                <a:lnTo>
                  <a:pt x="2" y="0"/>
                </a:lnTo>
                <a:lnTo>
                  <a:pt x="2" y="0"/>
                </a:lnTo>
                <a:lnTo>
                  <a:pt x="2" y="0"/>
                </a:lnTo>
                <a:lnTo>
                  <a:pt x="2" y="0"/>
                </a:lnTo>
                <a:lnTo>
                  <a:pt x="0" y="0"/>
                </a:lnTo>
                <a:lnTo>
                  <a:pt x="0" y="0"/>
                </a:lnTo>
                <a:lnTo>
                  <a:pt x="0" y="3"/>
                </a:lnTo>
                <a:lnTo>
                  <a:pt x="0" y="3"/>
                </a:lnTo>
                <a:lnTo>
                  <a:pt x="2" y="0"/>
                </a:lnTo>
                <a:lnTo>
                  <a:pt x="2" y="0"/>
                </a:lnTo>
                <a:lnTo>
                  <a:pt x="0" y="0"/>
                </a:lnTo>
                <a:lnTo>
                  <a:pt x="0" y="0"/>
                </a:lnTo>
                <a:lnTo>
                  <a:pt x="0" y="0"/>
                </a:lnTo>
                <a:lnTo>
                  <a:pt x="0" y="0"/>
                </a:lnTo>
                <a:lnTo>
                  <a:pt x="0" y="0"/>
                </a:lnTo>
                <a:lnTo>
                  <a:pt x="0" y="0"/>
                </a:lnTo>
                <a:lnTo>
                  <a:pt x="0" y="0"/>
                </a:lnTo>
                <a:lnTo>
                  <a:pt x="0" y="0"/>
                </a:lnTo>
                <a:lnTo>
                  <a:pt x="0" y="3"/>
                </a:lnTo>
                <a:lnTo>
                  <a:pt x="0" y="3"/>
                </a:lnTo>
              </a:path>
            </a:pathLst>
          </a:custGeom>
          <a:noFill/>
          <a:ln w="9525">
            <a:noFill/>
            <a:round/>
            <a:headEnd/>
            <a:tailEnd/>
          </a:ln>
        </p:spPr>
        <p:txBody>
          <a:bodyPr/>
          <a:lstStyle/>
          <a:p>
            <a:pPr defTabSz="914400" fontAlgn="base">
              <a:spcBef>
                <a:spcPct val="50000"/>
              </a:spcBef>
              <a:spcAft>
                <a:spcPct val="0"/>
              </a:spcAft>
              <a:buFontTx/>
              <a:buChar char="•"/>
              <a:defRPr/>
            </a:pPr>
            <a:endParaRPr lang="en-US" sz="1300" dirty="0">
              <a:solidFill>
                <a:srgbClr val="002345"/>
              </a:solidFill>
              <a:latin typeface="Trebuchet MS" pitchFamily="34" charset="0"/>
              <a:cs typeface="Times New Roman" pitchFamily="18" charset="0"/>
            </a:endParaRPr>
          </a:p>
        </p:txBody>
      </p:sp>
      <p:sp>
        <p:nvSpPr>
          <p:cNvPr id="305" name="Line 1270"/>
          <p:cNvSpPr>
            <a:spLocks noChangeShapeType="1"/>
          </p:cNvSpPr>
          <p:nvPr/>
        </p:nvSpPr>
        <p:spPr bwMode="auto">
          <a:xfrm>
            <a:off x="728663" y="530225"/>
            <a:ext cx="1587" cy="1588"/>
          </a:xfrm>
          <a:prstGeom prst="line">
            <a:avLst/>
          </a:prstGeom>
          <a:noFill/>
          <a:ln w="9525">
            <a:noFill/>
            <a:round/>
            <a:headEnd/>
            <a:tailEnd/>
          </a:ln>
        </p:spPr>
        <p:txBody>
          <a:bodyPr/>
          <a:lstStyle/>
          <a:p>
            <a:pPr defTabSz="914400" fontAlgn="base">
              <a:spcBef>
                <a:spcPct val="50000"/>
              </a:spcBef>
              <a:spcAft>
                <a:spcPct val="0"/>
              </a:spcAft>
              <a:buFontTx/>
              <a:buChar char="•"/>
              <a:defRPr/>
            </a:pPr>
            <a:endParaRPr lang="en-US" sz="1300" dirty="0">
              <a:solidFill>
                <a:srgbClr val="002345"/>
              </a:solidFill>
              <a:latin typeface="Trebuchet MS" pitchFamily="34" charset="0"/>
              <a:cs typeface="Times New Roman" pitchFamily="18" charset="0"/>
            </a:endParaRPr>
          </a:p>
        </p:txBody>
      </p:sp>
      <p:sp>
        <p:nvSpPr>
          <p:cNvPr id="306" name="Line 1271"/>
          <p:cNvSpPr>
            <a:spLocks noChangeShapeType="1"/>
          </p:cNvSpPr>
          <p:nvPr/>
        </p:nvSpPr>
        <p:spPr bwMode="auto">
          <a:xfrm>
            <a:off x="728663" y="530225"/>
            <a:ext cx="1587" cy="1588"/>
          </a:xfrm>
          <a:prstGeom prst="line">
            <a:avLst/>
          </a:prstGeom>
          <a:noFill/>
          <a:ln w="9525">
            <a:noFill/>
            <a:round/>
            <a:headEnd/>
            <a:tailEnd/>
          </a:ln>
        </p:spPr>
        <p:txBody>
          <a:bodyPr/>
          <a:lstStyle/>
          <a:p>
            <a:pPr defTabSz="914400" fontAlgn="base">
              <a:spcBef>
                <a:spcPct val="50000"/>
              </a:spcBef>
              <a:spcAft>
                <a:spcPct val="0"/>
              </a:spcAft>
              <a:buFontTx/>
              <a:buChar char="•"/>
              <a:defRPr/>
            </a:pPr>
            <a:endParaRPr lang="en-US" sz="1300" dirty="0">
              <a:solidFill>
                <a:srgbClr val="002345"/>
              </a:solidFill>
              <a:latin typeface="Trebuchet MS" pitchFamily="34" charset="0"/>
              <a:cs typeface="Times New Roman" pitchFamily="18" charset="0"/>
            </a:endParaRPr>
          </a:p>
        </p:txBody>
      </p:sp>
      <p:sp>
        <p:nvSpPr>
          <p:cNvPr id="307" name="Rectangle 1272"/>
          <p:cNvSpPr>
            <a:spLocks noChangeArrowheads="1"/>
          </p:cNvSpPr>
          <p:nvPr/>
        </p:nvSpPr>
        <p:spPr bwMode="auto">
          <a:xfrm>
            <a:off x="728663" y="530225"/>
            <a:ext cx="1587" cy="1588"/>
          </a:xfrm>
          <a:prstGeom prst="rect">
            <a:avLst/>
          </a:prstGeom>
          <a:solidFill>
            <a:srgbClr val="FFFFFF"/>
          </a:solidFill>
          <a:ln w="9525">
            <a:noFill/>
            <a:miter lim="800000"/>
            <a:headEnd/>
            <a:tailEnd/>
          </a:ln>
        </p:spPr>
        <p:txBody>
          <a:bodyPr/>
          <a:lstStyle/>
          <a:p>
            <a:pPr defTabSz="914400" fontAlgn="base">
              <a:spcBef>
                <a:spcPct val="50000"/>
              </a:spcBef>
              <a:spcAft>
                <a:spcPct val="0"/>
              </a:spcAft>
              <a:buFontTx/>
              <a:buChar char="•"/>
              <a:defRPr/>
            </a:pPr>
            <a:endParaRPr lang="en-US" sz="1300" dirty="0">
              <a:solidFill>
                <a:srgbClr val="002345"/>
              </a:solidFill>
              <a:latin typeface="Trebuchet MS" pitchFamily="34" charset="0"/>
              <a:cs typeface="Times New Roman" pitchFamily="18" charset="0"/>
            </a:endParaRPr>
          </a:p>
        </p:txBody>
      </p:sp>
      <p:sp>
        <p:nvSpPr>
          <p:cNvPr id="308" name="Rectangle 1273"/>
          <p:cNvSpPr>
            <a:spLocks noChangeArrowheads="1"/>
          </p:cNvSpPr>
          <p:nvPr/>
        </p:nvSpPr>
        <p:spPr bwMode="auto">
          <a:xfrm>
            <a:off x="728663" y="530225"/>
            <a:ext cx="1587" cy="1588"/>
          </a:xfrm>
          <a:prstGeom prst="rect">
            <a:avLst/>
          </a:prstGeom>
          <a:noFill/>
          <a:ln w="9525">
            <a:noFill/>
            <a:miter lim="800000"/>
            <a:headEnd/>
            <a:tailEnd/>
          </a:ln>
        </p:spPr>
        <p:txBody>
          <a:bodyPr/>
          <a:lstStyle/>
          <a:p>
            <a:pPr defTabSz="914400" fontAlgn="base">
              <a:spcBef>
                <a:spcPct val="50000"/>
              </a:spcBef>
              <a:spcAft>
                <a:spcPct val="0"/>
              </a:spcAft>
              <a:buFontTx/>
              <a:buChar char="•"/>
              <a:defRPr/>
            </a:pPr>
            <a:endParaRPr lang="en-US" sz="1300" dirty="0">
              <a:solidFill>
                <a:srgbClr val="002345"/>
              </a:solidFill>
              <a:latin typeface="Trebuchet MS" pitchFamily="34" charset="0"/>
              <a:cs typeface="Times New Roman" pitchFamily="18" charset="0"/>
            </a:endParaRPr>
          </a:p>
        </p:txBody>
      </p:sp>
      <p:sp>
        <p:nvSpPr>
          <p:cNvPr id="309" name="Line 1274"/>
          <p:cNvSpPr>
            <a:spLocks noChangeShapeType="1"/>
          </p:cNvSpPr>
          <p:nvPr/>
        </p:nvSpPr>
        <p:spPr bwMode="auto">
          <a:xfrm>
            <a:off x="728663" y="527050"/>
            <a:ext cx="1587" cy="1588"/>
          </a:xfrm>
          <a:prstGeom prst="line">
            <a:avLst/>
          </a:prstGeom>
          <a:noFill/>
          <a:ln w="9525">
            <a:noFill/>
            <a:round/>
            <a:headEnd/>
            <a:tailEnd/>
          </a:ln>
        </p:spPr>
        <p:txBody>
          <a:bodyPr/>
          <a:lstStyle/>
          <a:p>
            <a:pPr defTabSz="914400" fontAlgn="base">
              <a:spcBef>
                <a:spcPct val="50000"/>
              </a:spcBef>
              <a:spcAft>
                <a:spcPct val="0"/>
              </a:spcAft>
              <a:buFontTx/>
              <a:buChar char="•"/>
              <a:defRPr/>
            </a:pPr>
            <a:endParaRPr lang="en-US" sz="1300" dirty="0">
              <a:solidFill>
                <a:srgbClr val="002345"/>
              </a:solidFill>
              <a:latin typeface="Trebuchet MS" pitchFamily="34" charset="0"/>
              <a:cs typeface="Times New Roman" pitchFamily="18" charset="0"/>
            </a:endParaRPr>
          </a:p>
        </p:txBody>
      </p:sp>
      <p:sp>
        <p:nvSpPr>
          <p:cNvPr id="310" name="Line 1275"/>
          <p:cNvSpPr>
            <a:spLocks noChangeShapeType="1"/>
          </p:cNvSpPr>
          <p:nvPr/>
        </p:nvSpPr>
        <p:spPr bwMode="auto">
          <a:xfrm>
            <a:off x="728663" y="527050"/>
            <a:ext cx="1587" cy="1588"/>
          </a:xfrm>
          <a:prstGeom prst="line">
            <a:avLst/>
          </a:prstGeom>
          <a:noFill/>
          <a:ln w="9525">
            <a:noFill/>
            <a:round/>
            <a:headEnd/>
            <a:tailEnd/>
          </a:ln>
        </p:spPr>
        <p:txBody>
          <a:bodyPr/>
          <a:lstStyle/>
          <a:p>
            <a:pPr defTabSz="914400" fontAlgn="base">
              <a:spcBef>
                <a:spcPct val="50000"/>
              </a:spcBef>
              <a:spcAft>
                <a:spcPct val="0"/>
              </a:spcAft>
              <a:buFontTx/>
              <a:buChar char="•"/>
              <a:defRPr/>
            </a:pPr>
            <a:endParaRPr lang="en-US" sz="1300" dirty="0">
              <a:solidFill>
                <a:srgbClr val="002345"/>
              </a:solidFill>
              <a:latin typeface="Trebuchet MS" pitchFamily="34" charset="0"/>
              <a:cs typeface="Times New Roman" pitchFamily="18" charset="0"/>
            </a:endParaRPr>
          </a:p>
        </p:txBody>
      </p:sp>
      <p:sp>
        <p:nvSpPr>
          <p:cNvPr id="311" name="Freeform 1277"/>
          <p:cNvSpPr>
            <a:spLocks/>
          </p:cNvSpPr>
          <p:nvPr/>
        </p:nvSpPr>
        <p:spPr bwMode="auto">
          <a:xfrm>
            <a:off x="728663" y="523875"/>
            <a:ext cx="1587" cy="3175"/>
          </a:xfrm>
          <a:custGeom>
            <a:avLst/>
            <a:gdLst/>
            <a:ahLst/>
            <a:cxnLst>
              <a:cxn ang="0">
                <a:pos x="0" y="2"/>
              </a:cxn>
              <a:cxn ang="0">
                <a:pos x="0" y="2"/>
              </a:cxn>
              <a:cxn ang="0">
                <a:pos x="0" y="0"/>
              </a:cxn>
              <a:cxn ang="0">
                <a:pos x="0" y="2"/>
              </a:cxn>
              <a:cxn ang="0">
                <a:pos x="0" y="2"/>
              </a:cxn>
            </a:cxnLst>
            <a:rect l="0" t="0" r="r" b="b"/>
            <a:pathLst>
              <a:path h="2">
                <a:moveTo>
                  <a:pt x="0" y="2"/>
                </a:moveTo>
                <a:lnTo>
                  <a:pt x="0" y="2"/>
                </a:lnTo>
                <a:lnTo>
                  <a:pt x="0" y="0"/>
                </a:lnTo>
                <a:lnTo>
                  <a:pt x="0" y="2"/>
                </a:lnTo>
                <a:lnTo>
                  <a:pt x="0" y="2"/>
                </a:lnTo>
              </a:path>
            </a:pathLst>
          </a:custGeom>
          <a:noFill/>
          <a:ln w="9525">
            <a:noFill/>
            <a:round/>
            <a:headEnd/>
            <a:tailEnd/>
          </a:ln>
        </p:spPr>
        <p:txBody>
          <a:bodyPr/>
          <a:lstStyle/>
          <a:p>
            <a:pPr defTabSz="914400" fontAlgn="base">
              <a:spcBef>
                <a:spcPct val="50000"/>
              </a:spcBef>
              <a:spcAft>
                <a:spcPct val="0"/>
              </a:spcAft>
              <a:buFontTx/>
              <a:buChar char="•"/>
              <a:defRPr/>
            </a:pPr>
            <a:endParaRPr lang="en-US" sz="1300" dirty="0">
              <a:solidFill>
                <a:srgbClr val="002345"/>
              </a:solidFill>
              <a:latin typeface="Trebuchet MS" pitchFamily="34" charset="0"/>
              <a:cs typeface="Times New Roman" pitchFamily="18" charset="0"/>
            </a:endParaRPr>
          </a:p>
        </p:txBody>
      </p:sp>
      <p:sp>
        <p:nvSpPr>
          <p:cNvPr id="312" name="Freeform 1287"/>
          <p:cNvSpPr>
            <a:spLocks/>
          </p:cNvSpPr>
          <p:nvPr/>
        </p:nvSpPr>
        <p:spPr bwMode="auto">
          <a:xfrm>
            <a:off x="719138" y="514350"/>
            <a:ext cx="3175" cy="3175"/>
          </a:xfrm>
          <a:custGeom>
            <a:avLst/>
            <a:gdLst/>
            <a:ahLst/>
            <a:cxnLst>
              <a:cxn ang="0">
                <a:pos x="0" y="0"/>
              </a:cxn>
              <a:cxn ang="0">
                <a:pos x="0" y="2"/>
              </a:cxn>
              <a:cxn ang="0">
                <a:pos x="2" y="2"/>
              </a:cxn>
              <a:cxn ang="0">
                <a:pos x="2" y="2"/>
              </a:cxn>
              <a:cxn ang="0">
                <a:pos x="2" y="2"/>
              </a:cxn>
              <a:cxn ang="0">
                <a:pos x="2" y="0"/>
              </a:cxn>
              <a:cxn ang="0">
                <a:pos x="0" y="0"/>
              </a:cxn>
              <a:cxn ang="0">
                <a:pos x="0" y="0"/>
              </a:cxn>
              <a:cxn ang="0">
                <a:pos x="0" y="2"/>
              </a:cxn>
              <a:cxn ang="0">
                <a:pos x="0" y="2"/>
              </a:cxn>
              <a:cxn ang="0">
                <a:pos x="0" y="2"/>
              </a:cxn>
              <a:cxn ang="0">
                <a:pos x="0" y="2"/>
              </a:cxn>
              <a:cxn ang="0">
                <a:pos x="2" y="2"/>
              </a:cxn>
              <a:cxn ang="0">
                <a:pos x="2" y="2"/>
              </a:cxn>
              <a:cxn ang="0">
                <a:pos x="0" y="0"/>
              </a:cxn>
              <a:cxn ang="0">
                <a:pos x="0" y="0"/>
              </a:cxn>
              <a:cxn ang="0">
                <a:pos x="0" y="0"/>
              </a:cxn>
            </a:cxnLst>
            <a:rect l="0" t="0" r="r" b="b"/>
            <a:pathLst>
              <a:path w="2" h="2">
                <a:moveTo>
                  <a:pt x="0" y="0"/>
                </a:moveTo>
                <a:lnTo>
                  <a:pt x="0" y="2"/>
                </a:lnTo>
                <a:lnTo>
                  <a:pt x="2" y="2"/>
                </a:lnTo>
                <a:lnTo>
                  <a:pt x="2" y="2"/>
                </a:lnTo>
                <a:lnTo>
                  <a:pt x="2" y="2"/>
                </a:lnTo>
                <a:lnTo>
                  <a:pt x="2" y="0"/>
                </a:lnTo>
                <a:lnTo>
                  <a:pt x="0" y="0"/>
                </a:lnTo>
                <a:lnTo>
                  <a:pt x="0" y="0"/>
                </a:lnTo>
                <a:lnTo>
                  <a:pt x="0" y="2"/>
                </a:lnTo>
                <a:lnTo>
                  <a:pt x="0" y="2"/>
                </a:lnTo>
                <a:lnTo>
                  <a:pt x="0" y="2"/>
                </a:lnTo>
                <a:lnTo>
                  <a:pt x="0" y="2"/>
                </a:lnTo>
                <a:lnTo>
                  <a:pt x="2" y="2"/>
                </a:lnTo>
                <a:lnTo>
                  <a:pt x="2" y="2"/>
                </a:lnTo>
                <a:lnTo>
                  <a:pt x="0" y="0"/>
                </a:lnTo>
                <a:lnTo>
                  <a:pt x="0" y="0"/>
                </a:lnTo>
                <a:lnTo>
                  <a:pt x="0" y="0"/>
                </a:lnTo>
              </a:path>
            </a:pathLst>
          </a:custGeom>
          <a:noFill/>
          <a:ln w="9525">
            <a:noFill/>
            <a:round/>
            <a:headEnd/>
            <a:tailEnd/>
          </a:ln>
        </p:spPr>
        <p:txBody>
          <a:bodyPr/>
          <a:lstStyle/>
          <a:p>
            <a:pPr defTabSz="914400" fontAlgn="base">
              <a:spcBef>
                <a:spcPct val="50000"/>
              </a:spcBef>
              <a:spcAft>
                <a:spcPct val="0"/>
              </a:spcAft>
              <a:buFontTx/>
              <a:buChar char="•"/>
              <a:defRPr/>
            </a:pPr>
            <a:endParaRPr lang="en-US" sz="1300" dirty="0">
              <a:solidFill>
                <a:srgbClr val="002345"/>
              </a:solidFill>
              <a:latin typeface="Trebuchet MS" pitchFamily="34" charset="0"/>
              <a:cs typeface="Times New Roman" pitchFamily="18" charset="0"/>
            </a:endParaRPr>
          </a:p>
        </p:txBody>
      </p:sp>
      <p:sp>
        <p:nvSpPr>
          <p:cNvPr id="313" name="Freeform 1290"/>
          <p:cNvSpPr>
            <a:spLocks/>
          </p:cNvSpPr>
          <p:nvPr/>
        </p:nvSpPr>
        <p:spPr bwMode="auto">
          <a:xfrm>
            <a:off x="719138" y="517525"/>
            <a:ext cx="3175" cy="3175"/>
          </a:xfrm>
          <a:custGeom>
            <a:avLst/>
            <a:gdLst/>
            <a:ahLst/>
            <a:cxnLst>
              <a:cxn ang="0">
                <a:pos x="0" y="2"/>
              </a:cxn>
              <a:cxn ang="0">
                <a:pos x="0" y="2"/>
              </a:cxn>
              <a:cxn ang="0">
                <a:pos x="2" y="2"/>
              </a:cxn>
              <a:cxn ang="0">
                <a:pos x="2" y="2"/>
              </a:cxn>
              <a:cxn ang="0">
                <a:pos x="2" y="2"/>
              </a:cxn>
              <a:cxn ang="0">
                <a:pos x="2" y="0"/>
              </a:cxn>
              <a:cxn ang="0">
                <a:pos x="0" y="0"/>
              </a:cxn>
              <a:cxn ang="0">
                <a:pos x="0" y="0"/>
              </a:cxn>
              <a:cxn ang="0">
                <a:pos x="0" y="0"/>
              </a:cxn>
              <a:cxn ang="0">
                <a:pos x="0" y="0"/>
              </a:cxn>
              <a:cxn ang="0">
                <a:pos x="2" y="0"/>
              </a:cxn>
              <a:cxn ang="0">
                <a:pos x="0" y="0"/>
              </a:cxn>
              <a:cxn ang="0">
                <a:pos x="0" y="0"/>
              </a:cxn>
              <a:cxn ang="0">
                <a:pos x="0" y="0"/>
              </a:cxn>
              <a:cxn ang="0">
                <a:pos x="0" y="0"/>
              </a:cxn>
              <a:cxn ang="0">
                <a:pos x="0" y="2"/>
              </a:cxn>
              <a:cxn ang="0">
                <a:pos x="0" y="2"/>
              </a:cxn>
              <a:cxn ang="0">
                <a:pos x="0" y="2"/>
              </a:cxn>
              <a:cxn ang="0">
                <a:pos x="0" y="0"/>
              </a:cxn>
              <a:cxn ang="0">
                <a:pos x="0" y="0"/>
              </a:cxn>
              <a:cxn ang="0">
                <a:pos x="0" y="0"/>
              </a:cxn>
              <a:cxn ang="0">
                <a:pos x="0" y="0"/>
              </a:cxn>
              <a:cxn ang="0">
                <a:pos x="0" y="0"/>
              </a:cxn>
              <a:cxn ang="0">
                <a:pos x="0" y="0"/>
              </a:cxn>
              <a:cxn ang="0">
                <a:pos x="0" y="2"/>
              </a:cxn>
              <a:cxn ang="0">
                <a:pos x="2" y="2"/>
              </a:cxn>
              <a:cxn ang="0">
                <a:pos x="2" y="0"/>
              </a:cxn>
              <a:cxn ang="0">
                <a:pos x="2" y="0"/>
              </a:cxn>
              <a:cxn ang="0">
                <a:pos x="0" y="0"/>
              </a:cxn>
              <a:cxn ang="0">
                <a:pos x="0" y="0"/>
              </a:cxn>
              <a:cxn ang="0">
                <a:pos x="0" y="2"/>
              </a:cxn>
              <a:cxn ang="0">
                <a:pos x="0" y="2"/>
              </a:cxn>
              <a:cxn ang="0">
                <a:pos x="2" y="2"/>
              </a:cxn>
              <a:cxn ang="0">
                <a:pos x="2" y="2"/>
              </a:cxn>
              <a:cxn ang="0">
                <a:pos x="0" y="2"/>
              </a:cxn>
              <a:cxn ang="0">
                <a:pos x="0" y="2"/>
              </a:cxn>
              <a:cxn ang="0">
                <a:pos x="0" y="2"/>
              </a:cxn>
            </a:cxnLst>
            <a:rect l="0" t="0" r="r" b="b"/>
            <a:pathLst>
              <a:path w="2" h="2">
                <a:moveTo>
                  <a:pt x="0" y="2"/>
                </a:moveTo>
                <a:lnTo>
                  <a:pt x="0" y="2"/>
                </a:lnTo>
                <a:lnTo>
                  <a:pt x="2" y="2"/>
                </a:lnTo>
                <a:lnTo>
                  <a:pt x="2" y="2"/>
                </a:lnTo>
                <a:lnTo>
                  <a:pt x="2" y="2"/>
                </a:lnTo>
                <a:lnTo>
                  <a:pt x="2" y="0"/>
                </a:lnTo>
                <a:lnTo>
                  <a:pt x="0" y="0"/>
                </a:lnTo>
                <a:lnTo>
                  <a:pt x="0" y="0"/>
                </a:lnTo>
                <a:lnTo>
                  <a:pt x="0" y="0"/>
                </a:lnTo>
                <a:lnTo>
                  <a:pt x="0" y="0"/>
                </a:lnTo>
                <a:lnTo>
                  <a:pt x="2" y="0"/>
                </a:lnTo>
                <a:lnTo>
                  <a:pt x="0" y="0"/>
                </a:lnTo>
                <a:lnTo>
                  <a:pt x="0" y="0"/>
                </a:lnTo>
                <a:lnTo>
                  <a:pt x="0" y="0"/>
                </a:lnTo>
                <a:lnTo>
                  <a:pt x="0" y="0"/>
                </a:lnTo>
                <a:lnTo>
                  <a:pt x="0" y="2"/>
                </a:lnTo>
                <a:lnTo>
                  <a:pt x="0" y="2"/>
                </a:lnTo>
                <a:lnTo>
                  <a:pt x="0" y="2"/>
                </a:lnTo>
                <a:lnTo>
                  <a:pt x="0" y="0"/>
                </a:lnTo>
                <a:lnTo>
                  <a:pt x="0" y="0"/>
                </a:lnTo>
                <a:lnTo>
                  <a:pt x="0" y="0"/>
                </a:lnTo>
                <a:lnTo>
                  <a:pt x="0" y="0"/>
                </a:lnTo>
                <a:lnTo>
                  <a:pt x="0" y="0"/>
                </a:lnTo>
                <a:lnTo>
                  <a:pt x="0" y="0"/>
                </a:lnTo>
                <a:lnTo>
                  <a:pt x="0" y="2"/>
                </a:lnTo>
                <a:lnTo>
                  <a:pt x="2" y="2"/>
                </a:lnTo>
                <a:lnTo>
                  <a:pt x="2" y="0"/>
                </a:lnTo>
                <a:lnTo>
                  <a:pt x="2" y="0"/>
                </a:lnTo>
                <a:lnTo>
                  <a:pt x="0" y="0"/>
                </a:lnTo>
                <a:lnTo>
                  <a:pt x="0" y="0"/>
                </a:lnTo>
                <a:lnTo>
                  <a:pt x="0" y="2"/>
                </a:lnTo>
                <a:lnTo>
                  <a:pt x="0" y="2"/>
                </a:lnTo>
                <a:lnTo>
                  <a:pt x="2" y="2"/>
                </a:lnTo>
                <a:lnTo>
                  <a:pt x="2" y="2"/>
                </a:lnTo>
                <a:lnTo>
                  <a:pt x="0" y="2"/>
                </a:lnTo>
                <a:lnTo>
                  <a:pt x="0" y="2"/>
                </a:lnTo>
                <a:lnTo>
                  <a:pt x="0" y="2"/>
                </a:lnTo>
              </a:path>
            </a:pathLst>
          </a:custGeom>
          <a:noFill/>
          <a:ln w="9525">
            <a:noFill/>
            <a:round/>
            <a:headEnd/>
            <a:tailEnd/>
          </a:ln>
        </p:spPr>
        <p:txBody>
          <a:bodyPr/>
          <a:lstStyle/>
          <a:p>
            <a:pPr defTabSz="914400" fontAlgn="base">
              <a:spcBef>
                <a:spcPct val="50000"/>
              </a:spcBef>
              <a:spcAft>
                <a:spcPct val="0"/>
              </a:spcAft>
              <a:buFontTx/>
              <a:buChar char="•"/>
              <a:defRPr/>
            </a:pPr>
            <a:endParaRPr lang="en-US" sz="1300" dirty="0">
              <a:solidFill>
                <a:srgbClr val="002345"/>
              </a:solidFill>
              <a:latin typeface="Trebuchet MS" pitchFamily="34" charset="0"/>
              <a:cs typeface="Times New Roman" pitchFamily="18" charset="0"/>
            </a:endParaRPr>
          </a:p>
        </p:txBody>
      </p:sp>
      <p:sp>
        <p:nvSpPr>
          <p:cNvPr id="314" name="Rectangle 1335"/>
          <p:cNvSpPr>
            <a:spLocks noChangeArrowheads="1"/>
          </p:cNvSpPr>
          <p:nvPr/>
        </p:nvSpPr>
        <p:spPr bwMode="auto">
          <a:xfrm>
            <a:off x="468313" y="508000"/>
            <a:ext cx="1587" cy="1588"/>
          </a:xfrm>
          <a:prstGeom prst="rect">
            <a:avLst/>
          </a:prstGeom>
          <a:solidFill>
            <a:srgbClr val="000000"/>
          </a:solidFill>
          <a:ln w="9525">
            <a:noFill/>
            <a:miter lim="800000"/>
            <a:headEnd/>
            <a:tailEnd/>
          </a:ln>
        </p:spPr>
        <p:txBody>
          <a:bodyPr/>
          <a:lstStyle/>
          <a:p>
            <a:pPr defTabSz="914400" fontAlgn="base">
              <a:spcBef>
                <a:spcPct val="50000"/>
              </a:spcBef>
              <a:spcAft>
                <a:spcPct val="0"/>
              </a:spcAft>
              <a:buFontTx/>
              <a:buChar char="•"/>
              <a:defRPr/>
            </a:pPr>
            <a:endParaRPr lang="en-US" sz="1300" dirty="0">
              <a:solidFill>
                <a:srgbClr val="002345"/>
              </a:solidFill>
              <a:latin typeface="Trebuchet MS" pitchFamily="34" charset="0"/>
              <a:cs typeface="Times New Roman" pitchFamily="18" charset="0"/>
            </a:endParaRPr>
          </a:p>
        </p:txBody>
      </p:sp>
      <p:sp>
        <p:nvSpPr>
          <p:cNvPr id="315" name="Rectangle 1336"/>
          <p:cNvSpPr>
            <a:spLocks noChangeArrowheads="1"/>
          </p:cNvSpPr>
          <p:nvPr/>
        </p:nvSpPr>
        <p:spPr bwMode="auto">
          <a:xfrm>
            <a:off x="474663" y="495300"/>
            <a:ext cx="1587" cy="1588"/>
          </a:xfrm>
          <a:prstGeom prst="rect">
            <a:avLst/>
          </a:prstGeom>
          <a:solidFill>
            <a:srgbClr val="000000"/>
          </a:solidFill>
          <a:ln w="9525">
            <a:noFill/>
            <a:miter lim="800000"/>
            <a:headEnd/>
            <a:tailEnd/>
          </a:ln>
        </p:spPr>
        <p:txBody>
          <a:bodyPr/>
          <a:lstStyle/>
          <a:p>
            <a:pPr defTabSz="914400" fontAlgn="base">
              <a:spcBef>
                <a:spcPct val="50000"/>
              </a:spcBef>
              <a:spcAft>
                <a:spcPct val="0"/>
              </a:spcAft>
              <a:buFontTx/>
              <a:buChar char="•"/>
              <a:defRPr/>
            </a:pPr>
            <a:endParaRPr lang="en-US" sz="1300" dirty="0">
              <a:solidFill>
                <a:srgbClr val="002345"/>
              </a:solidFill>
              <a:latin typeface="Trebuchet MS" pitchFamily="34" charset="0"/>
              <a:cs typeface="Times New Roman" pitchFamily="18" charset="0"/>
            </a:endParaRPr>
          </a:p>
        </p:txBody>
      </p:sp>
      <p:sp>
        <p:nvSpPr>
          <p:cNvPr id="316" name="Rectangle 1337"/>
          <p:cNvSpPr>
            <a:spLocks noChangeArrowheads="1"/>
          </p:cNvSpPr>
          <p:nvPr/>
        </p:nvSpPr>
        <p:spPr bwMode="auto">
          <a:xfrm>
            <a:off x="474663" y="495300"/>
            <a:ext cx="1587" cy="1588"/>
          </a:xfrm>
          <a:prstGeom prst="rect">
            <a:avLst/>
          </a:prstGeom>
          <a:solidFill>
            <a:srgbClr val="000000"/>
          </a:solidFill>
          <a:ln w="9525">
            <a:noFill/>
            <a:miter lim="800000"/>
            <a:headEnd/>
            <a:tailEnd/>
          </a:ln>
        </p:spPr>
        <p:txBody>
          <a:bodyPr/>
          <a:lstStyle/>
          <a:p>
            <a:pPr defTabSz="914400" fontAlgn="base">
              <a:spcBef>
                <a:spcPct val="50000"/>
              </a:spcBef>
              <a:spcAft>
                <a:spcPct val="0"/>
              </a:spcAft>
              <a:buFontTx/>
              <a:buChar char="•"/>
              <a:defRPr/>
            </a:pPr>
            <a:endParaRPr lang="en-US" sz="1300" dirty="0">
              <a:solidFill>
                <a:srgbClr val="002345"/>
              </a:solidFill>
              <a:latin typeface="Trebuchet MS" pitchFamily="34" charset="0"/>
              <a:cs typeface="Times New Roman" pitchFamily="18" charset="0"/>
            </a:endParaRPr>
          </a:p>
        </p:txBody>
      </p:sp>
      <p:sp>
        <p:nvSpPr>
          <p:cNvPr id="317" name="Rectangle 1340"/>
          <p:cNvSpPr>
            <a:spLocks noChangeArrowheads="1"/>
          </p:cNvSpPr>
          <p:nvPr/>
        </p:nvSpPr>
        <p:spPr bwMode="auto">
          <a:xfrm>
            <a:off x="468313" y="508000"/>
            <a:ext cx="1587" cy="1588"/>
          </a:xfrm>
          <a:prstGeom prst="rect">
            <a:avLst/>
          </a:prstGeom>
          <a:solidFill>
            <a:srgbClr val="FFFFFF"/>
          </a:solidFill>
          <a:ln w="9525">
            <a:noFill/>
            <a:miter lim="800000"/>
            <a:headEnd/>
            <a:tailEnd/>
          </a:ln>
        </p:spPr>
        <p:txBody>
          <a:bodyPr/>
          <a:lstStyle/>
          <a:p>
            <a:pPr defTabSz="914400" fontAlgn="base">
              <a:spcBef>
                <a:spcPct val="50000"/>
              </a:spcBef>
              <a:spcAft>
                <a:spcPct val="0"/>
              </a:spcAft>
              <a:buFontTx/>
              <a:buChar char="•"/>
              <a:defRPr/>
            </a:pPr>
            <a:endParaRPr lang="en-US" sz="1300" dirty="0">
              <a:solidFill>
                <a:srgbClr val="002345"/>
              </a:solidFill>
              <a:latin typeface="Trebuchet MS" pitchFamily="34" charset="0"/>
              <a:cs typeface="Times New Roman" pitchFamily="18" charset="0"/>
            </a:endParaRPr>
          </a:p>
        </p:txBody>
      </p:sp>
      <p:sp>
        <p:nvSpPr>
          <p:cNvPr id="318" name="Rectangle 1341"/>
          <p:cNvSpPr>
            <a:spLocks noChangeArrowheads="1"/>
          </p:cNvSpPr>
          <p:nvPr/>
        </p:nvSpPr>
        <p:spPr bwMode="auto">
          <a:xfrm>
            <a:off x="468313" y="508000"/>
            <a:ext cx="1587" cy="1588"/>
          </a:xfrm>
          <a:prstGeom prst="rect">
            <a:avLst/>
          </a:prstGeom>
          <a:solidFill>
            <a:srgbClr val="FFFFFF"/>
          </a:solidFill>
          <a:ln w="9525">
            <a:noFill/>
            <a:miter lim="800000"/>
            <a:headEnd/>
            <a:tailEnd/>
          </a:ln>
        </p:spPr>
        <p:txBody>
          <a:bodyPr/>
          <a:lstStyle/>
          <a:p>
            <a:pPr defTabSz="914400" fontAlgn="base">
              <a:spcBef>
                <a:spcPct val="50000"/>
              </a:spcBef>
              <a:spcAft>
                <a:spcPct val="0"/>
              </a:spcAft>
              <a:buFontTx/>
              <a:buChar char="•"/>
              <a:defRPr/>
            </a:pPr>
            <a:endParaRPr lang="en-US" sz="1300" dirty="0">
              <a:solidFill>
                <a:srgbClr val="002345"/>
              </a:solidFill>
              <a:latin typeface="Trebuchet MS" pitchFamily="34" charset="0"/>
              <a:cs typeface="Times New Roman" pitchFamily="18" charset="0"/>
            </a:endParaRPr>
          </a:p>
        </p:txBody>
      </p:sp>
      <p:sp>
        <p:nvSpPr>
          <p:cNvPr id="319" name="Rectangle 1342"/>
          <p:cNvSpPr>
            <a:spLocks noChangeArrowheads="1"/>
          </p:cNvSpPr>
          <p:nvPr/>
        </p:nvSpPr>
        <p:spPr bwMode="auto">
          <a:xfrm>
            <a:off x="468313" y="508000"/>
            <a:ext cx="1587" cy="1588"/>
          </a:xfrm>
          <a:prstGeom prst="rect">
            <a:avLst/>
          </a:prstGeom>
          <a:solidFill>
            <a:srgbClr val="FFFFFF"/>
          </a:solidFill>
          <a:ln w="9525">
            <a:noFill/>
            <a:miter lim="800000"/>
            <a:headEnd/>
            <a:tailEnd/>
          </a:ln>
        </p:spPr>
        <p:txBody>
          <a:bodyPr/>
          <a:lstStyle/>
          <a:p>
            <a:pPr defTabSz="914400" fontAlgn="base">
              <a:spcBef>
                <a:spcPct val="50000"/>
              </a:spcBef>
              <a:spcAft>
                <a:spcPct val="0"/>
              </a:spcAft>
              <a:buFontTx/>
              <a:buChar char="•"/>
              <a:defRPr/>
            </a:pPr>
            <a:endParaRPr lang="en-US" sz="1300" dirty="0">
              <a:solidFill>
                <a:srgbClr val="002345"/>
              </a:solidFill>
              <a:latin typeface="Trebuchet MS" pitchFamily="34" charset="0"/>
              <a:cs typeface="Times New Roman" pitchFamily="18" charset="0"/>
            </a:endParaRPr>
          </a:p>
        </p:txBody>
      </p:sp>
      <p:sp>
        <p:nvSpPr>
          <p:cNvPr id="320" name="Rectangle 1343"/>
          <p:cNvSpPr>
            <a:spLocks noChangeArrowheads="1"/>
          </p:cNvSpPr>
          <p:nvPr/>
        </p:nvSpPr>
        <p:spPr bwMode="auto">
          <a:xfrm>
            <a:off x="468313" y="508000"/>
            <a:ext cx="1587" cy="1588"/>
          </a:xfrm>
          <a:prstGeom prst="rect">
            <a:avLst/>
          </a:prstGeom>
          <a:solidFill>
            <a:srgbClr val="000000"/>
          </a:solidFill>
          <a:ln w="9525">
            <a:noFill/>
            <a:miter lim="800000"/>
            <a:headEnd/>
            <a:tailEnd/>
          </a:ln>
        </p:spPr>
        <p:txBody>
          <a:bodyPr/>
          <a:lstStyle/>
          <a:p>
            <a:pPr defTabSz="914400" fontAlgn="base">
              <a:spcBef>
                <a:spcPct val="50000"/>
              </a:spcBef>
              <a:spcAft>
                <a:spcPct val="0"/>
              </a:spcAft>
              <a:buFontTx/>
              <a:buChar char="•"/>
              <a:defRPr/>
            </a:pPr>
            <a:endParaRPr lang="en-US" sz="1300" dirty="0">
              <a:solidFill>
                <a:srgbClr val="002345"/>
              </a:solidFill>
              <a:latin typeface="Trebuchet MS" pitchFamily="34" charset="0"/>
              <a:cs typeface="Times New Roman" pitchFamily="18" charset="0"/>
            </a:endParaRPr>
          </a:p>
        </p:txBody>
      </p:sp>
      <p:sp>
        <p:nvSpPr>
          <p:cNvPr id="321" name="Rectangle 1344"/>
          <p:cNvSpPr>
            <a:spLocks noChangeArrowheads="1"/>
          </p:cNvSpPr>
          <p:nvPr/>
        </p:nvSpPr>
        <p:spPr bwMode="auto">
          <a:xfrm>
            <a:off x="465138" y="485775"/>
            <a:ext cx="1587" cy="3175"/>
          </a:xfrm>
          <a:prstGeom prst="rect">
            <a:avLst/>
          </a:prstGeom>
          <a:solidFill>
            <a:srgbClr val="FFFFFF"/>
          </a:solidFill>
          <a:ln w="9525">
            <a:noFill/>
            <a:miter lim="800000"/>
            <a:headEnd/>
            <a:tailEnd/>
          </a:ln>
        </p:spPr>
        <p:txBody>
          <a:bodyPr/>
          <a:lstStyle/>
          <a:p>
            <a:pPr defTabSz="914400" fontAlgn="base">
              <a:spcBef>
                <a:spcPct val="50000"/>
              </a:spcBef>
              <a:spcAft>
                <a:spcPct val="0"/>
              </a:spcAft>
              <a:buFontTx/>
              <a:buChar char="•"/>
              <a:defRPr/>
            </a:pPr>
            <a:endParaRPr lang="en-US" sz="1300" dirty="0">
              <a:solidFill>
                <a:srgbClr val="002345"/>
              </a:solidFill>
              <a:latin typeface="Trebuchet MS" pitchFamily="34" charset="0"/>
              <a:cs typeface="Times New Roman" pitchFamily="18" charset="0"/>
            </a:endParaRPr>
          </a:p>
        </p:txBody>
      </p:sp>
      <p:sp>
        <p:nvSpPr>
          <p:cNvPr id="322" name="Rectangle 1028"/>
          <p:cNvSpPr>
            <a:spLocks noGrp="1" noChangeArrowheads="1"/>
          </p:cNvSpPr>
          <p:nvPr>
            <p:ph type="dt" sz="half" idx="10"/>
          </p:nvPr>
        </p:nvSpPr>
        <p:spPr>
          <a:xfrm>
            <a:off x="5941619" y="6107067"/>
            <a:ext cx="2552218" cy="306564"/>
          </a:xfrm>
          <a:prstGeom prst="rect">
            <a:avLst/>
          </a:prstGeom>
        </p:spPr>
        <p:txBody>
          <a:bodyPr lIns="0" tIns="0" rIns="0" bIns="0" anchor="ctr"/>
          <a:lstStyle>
            <a:lvl1pPr algn="r">
              <a:defRPr b="0" i="0">
                <a:solidFill>
                  <a:schemeClr val="tx1"/>
                </a:solidFill>
                <a:latin typeface="Arial"/>
                <a:cs typeface="Arial"/>
              </a:defRPr>
            </a:lvl1pPr>
          </a:lstStyle>
          <a:p>
            <a:pPr>
              <a:defRPr/>
            </a:pPr>
            <a:endParaRPr lang="en-US" dirty="0">
              <a:solidFill>
                <a:srgbClr val="002345"/>
              </a:solidFill>
            </a:endParaRPr>
          </a:p>
        </p:txBody>
      </p:sp>
      <p:sp>
        <p:nvSpPr>
          <p:cNvPr id="330" name="Title 329"/>
          <p:cNvSpPr>
            <a:spLocks noGrp="1"/>
          </p:cNvSpPr>
          <p:nvPr>
            <p:ph type="title" hasCustomPrompt="1"/>
          </p:nvPr>
        </p:nvSpPr>
        <p:spPr>
          <a:xfrm>
            <a:off x="1512623" y="1189789"/>
            <a:ext cx="6971806" cy="1822161"/>
          </a:xfrm>
          <a:prstGeom prst="rect">
            <a:avLst/>
          </a:prstGeom>
        </p:spPr>
        <p:txBody>
          <a:bodyPr lIns="0" tIns="0" rIns="0" bIns="0" anchor="b">
            <a:normAutofit/>
          </a:bodyPr>
          <a:lstStyle>
            <a:lvl1pPr>
              <a:lnSpc>
                <a:spcPct val="100000"/>
              </a:lnSpc>
              <a:spcBef>
                <a:spcPts val="0"/>
              </a:spcBef>
              <a:defRPr sz="3600" b="1" baseline="0">
                <a:solidFill>
                  <a:schemeClr val="bg1"/>
                </a:solidFill>
              </a:defRPr>
            </a:lvl1pPr>
          </a:lstStyle>
          <a:p>
            <a:r>
              <a:rPr lang="en-US" dirty="0" smtClean="0"/>
              <a:t>Presentation Title Up to Three Lines at this size</a:t>
            </a:r>
            <a:endParaRPr lang="en-US" dirty="0"/>
          </a:p>
        </p:txBody>
      </p:sp>
      <p:sp>
        <p:nvSpPr>
          <p:cNvPr id="332" name="Text Placeholder 331"/>
          <p:cNvSpPr>
            <a:spLocks noGrp="1"/>
          </p:cNvSpPr>
          <p:nvPr>
            <p:ph type="body" sz="quarter" idx="13" hasCustomPrompt="1"/>
          </p:nvPr>
        </p:nvSpPr>
        <p:spPr>
          <a:xfrm>
            <a:off x="1525172" y="3000005"/>
            <a:ext cx="6959257" cy="875885"/>
          </a:xfrm>
          <a:prstGeom prst="rect">
            <a:avLst/>
          </a:prstGeom>
        </p:spPr>
        <p:txBody>
          <a:bodyPr lIns="0" tIns="0" rIns="0" bIns="0" anchor="t">
            <a:normAutofit/>
          </a:bodyPr>
          <a:lstStyle>
            <a:lvl1pPr>
              <a:lnSpc>
                <a:spcPct val="100000"/>
              </a:lnSpc>
              <a:spcBef>
                <a:spcPts val="0"/>
              </a:spcBef>
              <a:defRPr sz="2400" b="0" i="0" cap="all" baseline="0">
                <a:solidFill>
                  <a:srgbClr val="FFFFFF"/>
                </a:solidFill>
                <a:latin typeface="+mn-lt"/>
                <a:cs typeface="Andes ExtraLight"/>
              </a:defRPr>
            </a:lvl1pPr>
            <a:lvl2pPr>
              <a:defRPr b="0" i="0">
                <a:latin typeface="Andes ExtraLight"/>
                <a:cs typeface="Andes ExtraLight"/>
              </a:defRPr>
            </a:lvl2pPr>
            <a:lvl3pPr>
              <a:defRPr b="0" i="0">
                <a:latin typeface="Andes ExtraLight"/>
                <a:cs typeface="Andes ExtraLight"/>
              </a:defRPr>
            </a:lvl3pPr>
            <a:lvl4pPr>
              <a:defRPr b="0" i="0">
                <a:latin typeface="Andes ExtraLight"/>
                <a:cs typeface="Andes ExtraLight"/>
              </a:defRPr>
            </a:lvl4pPr>
            <a:lvl5pPr>
              <a:defRPr b="0" i="0">
                <a:latin typeface="Andes ExtraLight"/>
                <a:cs typeface="Andes ExtraLight"/>
              </a:defRPr>
            </a:lvl5pPr>
          </a:lstStyle>
          <a:p>
            <a:pPr lvl="0"/>
            <a:r>
              <a:rPr lang="en-US" dirty="0" smtClean="0"/>
              <a:t>Subtitle</a:t>
            </a:r>
            <a:br>
              <a:rPr lang="en-US" dirty="0" smtClean="0"/>
            </a:br>
            <a:r>
              <a:rPr lang="en-US" dirty="0" smtClean="0"/>
              <a:t>up to Two Lines</a:t>
            </a:r>
          </a:p>
        </p:txBody>
      </p:sp>
      <p:sp>
        <p:nvSpPr>
          <p:cNvPr id="69" name="Text Placeholder 331"/>
          <p:cNvSpPr>
            <a:spLocks noGrp="1"/>
          </p:cNvSpPr>
          <p:nvPr>
            <p:ph type="body" sz="quarter" idx="14" hasCustomPrompt="1"/>
          </p:nvPr>
        </p:nvSpPr>
        <p:spPr>
          <a:xfrm>
            <a:off x="5682073" y="5051777"/>
            <a:ext cx="2821170" cy="1040861"/>
          </a:xfrm>
          <a:prstGeom prst="rect">
            <a:avLst/>
          </a:prstGeom>
        </p:spPr>
        <p:txBody>
          <a:bodyPr lIns="0" tIns="0" rIns="0" bIns="0" anchor="b"/>
          <a:lstStyle>
            <a:lvl1pPr algn="r">
              <a:lnSpc>
                <a:spcPct val="100000"/>
              </a:lnSpc>
              <a:defRPr sz="1500" b="0" i="0" baseline="0">
                <a:solidFill>
                  <a:schemeClr val="tx1"/>
                </a:solidFill>
                <a:latin typeface="Arial"/>
                <a:cs typeface="Arial"/>
              </a:defRPr>
            </a:lvl1pPr>
            <a:lvl2pPr>
              <a:defRPr b="0" i="0">
                <a:latin typeface="Andes ExtraLight"/>
                <a:cs typeface="Andes ExtraLight"/>
              </a:defRPr>
            </a:lvl2pPr>
            <a:lvl3pPr>
              <a:defRPr b="0" i="0">
                <a:latin typeface="Andes ExtraLight"/>
                <a:cs typeface="Andes ExtraLight"/>
              </a:defRPr>
            </a:lvl3pPr>
            <a:lvl4pPr>
              <a:defRPr b="0" i="0">
                <a:latin typeface="Andes ExtraLight"/>
                <a:cs typeface="Andes ExtraLight"/>
              </a:defRPr>
            </a:lvl4pPr>
            <a:lvl5pPr>
              <a:defRPr b="0" i="0">
                <a:latin typeface="Andes ExtraLight"/>
                <a:cs typeface="Andes ExtraLight"/>
              </a:defRPr>
            </a:lvl5pPr>
          </a:lstStyle>
          <a:p>
            <a:pPr lvl="0"/>
            <a:r>
              <a:rPr lang="en-US" dirty="0" smtClean="0"/>
              <a:t>Presenter Information</a:t>
            </a:r>
          </a:p>
          <a:p>
            <a:pPr lvl="0"/>
            <a:r>
              <a:rPr lang="en-US" dirty="0" smtClean="0"/>
              <a:t>Location</a:t>
            </a:r>
            <a:endParaRPr lang="en-US" dirty="0"/>
          </a:p>
        </p:txBody>
      </p:sp>
      <p:sp>
        <p:nvSpPr>
          <p:cNvPr id="73" name="Rectangle 72"/>
          <p:cNvSpPr/>
          <p:nvPr/>
        </p:nvSpPr>
        <p:spPr bwMode="auto">
          <a:xfrm>
            <a:off x="6714067" y="4308323"/>
            <a:ext cx="2429933" cy="182880"/>
          </a:xfrm>
          <a:prstGeom prst="rect">
            <a:avLst/>
          </a:prstGeom>
          <a:solidFill>
            <a:schemeClr val="bg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115888" indent="-115888" defTabSz="914400" fontAlgn="base">
              <a:spcBef>
                <a:spcPct val="50000"/>
              </a:spcBef>
              <a:spcAft>
                <a:spcPct val="0"/>
              </a:spcAft>
              <a:buFontTx/>
              <a:buChar char="•"/>
            </a:pPr>
            <a:endParaRPr lang="en-US" sz="1300" smtClean="0">
              <a:solidFill>
                <a:srgbClr val="00ADE4"/>
              </a:solidFill>
              <a:latin typeface="Trebuchet MS" pitchFamily="34" charset="0"/>
              <a:cs typeface="Times New Roman" pitchFamily="18" charset="0"/>
            </a:endParaRPr>
          </a:p>
        </p:txBody>
      </p:sp>
      <p:sp>
        <p:nvSpPr>
          <p:cNvPr id="72" name="Rectangle 71"/>
          <p:cNvSpPr/>
          <p:nvPr/>
        </p:nvSpPr>
        <p:spPr bwMode="auto">
          <a:xfrm>
            <a:off x="0" y="4309534"/>
            <a:ext cx="6976533" cy="18288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115888" indent="-115888" defTabSz="914400" fontAlgn="base">
              <a:spcBef>
                <a:spcPct val="50000"/>
              </a:spcBef>
              <a:spcAft>
                <a:spcPct val="0"/>
              </a:spcAft>
              <a:buFontTx/>
              <a:buChar char="•"/>
            </a:pPr>
            <a:endParaRPr lang="en-US" sz="1300" smtClean="0">
              <a:solidFill>
                <a:prstClr val="white"/>
              </a:solidFill>
              <a:latin typeface="Trebuchet MS" pitchFamily="34" charset="0"/>
              <a:cs typeface="Times New Roman" pitchFamily="18" charset="0"/>
            </a:endParaRPr>
          </a:p>
        </p:txBody>
      </p:sp>
      <p:sp>
        <p:nvSpPr>
          <p:cNvPr id="74" name="Footer Placeholder 1"/>
          <p:cNvSpPr>
            <a:spLocks noGrp="1"/>
          </p:cNvSpPr>
          <p:nvPr>
            <p:ph type="ftr" sz="quarter" idx="15"/>
          </p:nvPr>
        </p:nvSpPr>
        <p:spPr>
          <a:xfrm>
            <a:off x="1439761" y="6417310"/>
            <a:ext cx="7064988" cy="301124"/>
          </a:xfrm>
        </p:spPr>
        <p:txBody>
          <a:bodyPr rIns="0" anchor="t" anchorCtr="0">
            <a:normAutofit/>
          </a:bodyPr>
          <a:lstStyle>
            <a:lvl1pPr>
              <a:defRPr b="0"/>
            </a:lvl1pPr>
          </a:lstStyle>
          <a:p>
            <a:pPr>
              <a:defRPr/>
            </a:pPr>
            <a:r>
              <a:rPr lang="en-US" dirty="0" smtClean="0">
                <a:solidFill>
                  <a:srgbClr val="002345">
                    <a:tint val="75000"/>
                  </a:srgbClr>
                </a:solidFill>
              </a:rPr>
              <a:t>Confidential &amp; for IFC Staff Only Working Draft – Discussion Paper Only</a:t>
            </a:r>
            <a:endParaRPr lang="en-US" dirty="0">
              <a:solidFill>
                <a:srgbClr val="002345">
                  <a:tint val="75000"/>
                </a:srgbClr>
              </a:solidFill>
            </a:endParaRPr>
          </a:p>
        </p:txBody>
      </p:sp>
    </p:spTree>
    <p:extLst>
      <p:ext uri="{BB962C8B-B14F-4D97-AF65-F5344CB8AC3E}">
        <p14:creationId xmlns:p14="http://schemas.microsoft.com/office/powerpoint/2010/main" val="2481476193"/>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White Title Slide">
    <p:spTree>
      <p:nvGrpSpPr>
        <p:cNvPr id="1" name=""/>
        <p:cNvGrpSpPr/>
        <p:nvPr/>
      </p:nvGrpSpPr>
      <p:grpSpPr>
        <a:xfrm>
          <a:off x="0" y="0"/>
          <a:ext cx="0" cy="0"/>
          <a:chOff x="0" y="0"/>
          <a:chExt cx="0" cy="0"/>
        </a:xfrm>
      </p:grpSpPr>
      <p:sp>
        <p:nvSpPr>
          <p:cNvPr id="71" name="Rectangle 70"/>
          <p:cNvSpPr/>
          <p:nvPr userDrawn="1"/>
        </p:nvSpPr>
        <p:spPr bwMode="auto">
          <a:xfrm>
            <a:off x="2167467" y="4309534"/>
            <a:ext cx="6976533" cy="182880"/>
          </a:xfrm>
          <a:prstGeom prst="rect">
            <a:avLst/>
          </a:prstGeom>
          <a:solidFill>
            <a:schemeClr val="bg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115888" indent="-115888" defTabSz="914400" fontAlgn="base">
              <a:spcBef>
                <a:spcPct val="50000"/>
              </a:spcBef>
              <a:spcAft>
                <a:spcPct val="0"/>
              </a:spcAft>
              <a:buFontTx/>
              <a:buChar char="•"/>
            </a:pPr>
            <a:endParaRPr lang="en-US" sz="1300" smtClean="0">
              <a:solidFill>
                <a:prstClr val="white"/>
              </a:solidFill>
              <a:latin typeface="Trebuchet MS" pitchFamily="34" charset="0"/>
              <a:cs typeface="Times New Roman" pitchFamily="18" charset="0"/>
            </a:endParaRPr>
          </a:p>
        </p:txBody>
      </p:sp>
      <p:sp>
        <p:nvSpPr>
          <p:cNvPr id="265" name="Line 1086"/>
          <p:cNvSpPr>
            <a:spLocks noChangeShapeType="1"/>
          </p:cNvSpPr>
          <p:nvPr/>
        </p:nvSpPr>
        <p:spPr bwMode="auto">
          <a:xfrm>
            <a:off x="484188" y="617538"/>
            <a:ext cx="1587" cy="1587"/>
          </a:xfrm>
          <a:prstGeom prst="line">
            <a:avLst/>
          </a:prstGeom>
          <a:noFill/>
          <a:ln w="9525">
            <a:noFill/>
            <a:round/>
            <a:headEnd/>
            <a:tailEnd/>
          </a:ln>
        </p:spPr>
        <p:txBody>
          <a:bodyPr/>
          <a:lstStyle/>
          <a:p>
            <a:pPr defTabSz="914400" fontAlgn="base">
              <a:spcBef>
                <a:spcPct val="50000"/>
              </a:spcBef>
              <a:spcAft>
                <a:spcPct val="0"/>
              </a:spcAft>
              <a:buFontTx/>
              <a:buChar char="•"/>
              <a:defRPr/>
            </a:pPr>
            <a:endParaRPr lang="en-US" sz="1300" dirty="0">
              <a:solidFill>
                <a:srgbClr val="002345"/>
              </a:solidFill>
              <a:latin typeface="Trebuchet MS" pitchFamily="34" charset="0"/>
              <a:cs typeface="Times New Roman" pitchFamily="18" charset="0"/>
            </a:endParaRPr>
          </a:p>
        </p:txBody>
      </p:sp>
      <p:sp>
        <p:nvSpPr>
          <p:cNvPr id="266" name="Line 1087"/>
          <p:cNvSpPr>
            <a:spLocks noChangeShapeType="1"/>
          </p:cNvSpPr>
          <p:nvPr/>
        </p:nvSpPr>
        <p:spPr bwMode="auto">
          <a:xfrm>
            <a:off x="484188" y="617538"/>
            <a:ext cx="1587" cy="1587"/>
          </a:xfrm>
          <a:prstGeom prst="line">
            <a:avLst/>
          </a:prstGeom>
          <a:noFill/>
          <a:ln w="9525">
            <a:noFill/>
            <a:round/>
            <a:headEnd/>
            <a:tailEnd/>
          </a:ln>
        </p:spPr>
        <p:txBody>
          <a:bodyPr/>
          <a:lstStyle/>
          <a:p>
            <a:pPr defTabSz="914400" fontAlgn="base">
              <a:spcBef>
                <a:spcPct val="50000"/>
              </a:spcBef>
              <a:spcAft>
                <a:spcPct val="0"/>
              </a:spcAft>
              <a:buFontTx/>
              <a:buChar char="•"/>
              <a:defRPr/>
            </a:pPr>
            <a:endParaRPr lang="en-US" sz="1300" dirty="0">
              <a:solidFill>
                <a:srgbClr val="002345"/>
              </a:solidFill>
              <a:latin typeface="Trebuchet MS" pitchFamily="34" charset="0"/>
              <a:cs typeface="Times New Roman" pitchFamily="18" charset="0"/>
            </a:endParaRPr>
          </a:p>
        </p:txBody>
      </p:sp>
      <p:sp>
        <p:nvSpPr>
          <p:cNvPr id="267" name="Rectangle 1088"/>
          <p:cNvSpPr>
            <a:spLocks noChangeArrowheads="1"/>
          </p:cNvSpPr>
          <p:nvPr/>
        </p:nvSpPr>
        <p:spPr bwMode="auto">
          <a:xfrm>
            <a:off x="484188" y="617538"/>
            <a:ext cx="1587" cy="1587"/>
          </a:xfrm>
          <a:prstGeom prst="rect">
            <a:avLst/>
          </a:prstGeom>
          <a:solidFill>
            <a:srgbClr val="000000"/>
          </a:solidFill>
          <a:ln w="9525">
            <a:noFill/>
            <a:miter lim="800000"/>
            <a:headEnd/>
            <a:tailEnd/>
          </a:ln>
        </p:spPr>
        <p:txBody>
          <a:bodyPr/>
          <a:lstStyle/>
          <a:p>
            <a:pPr defTabSz="914400" fontAlgn="base">
              <a:spcBef>
                <a:spcPct val="50000"/>
              </a:spcBef>
              <a:spcAft>
                <a:spcPct val="0"/>
              </a:spcAft>
              <a:buFontTx/>
              <a:buChar char="•"/>
              <a:defRPr/>
            </a:pPr>
            <a:endParaRPr lang="en-US" sz="1300" dirty="0">
              <a:solidFill>
                <a:srgbClr val="002345"/>
              </a:solidFill>
              <a:latin typeface="Trebuchet MS" pitchFamily="34" charset="0"/>
              <a:cs typeface="Times New Roman" pitchFamily="18" charset="0"/>
            </a:endParaRPr>
          </a:p>
        </p:txBody>
      </p:sp>
      <p:sp>
        <p:nvSpPr>
          <p:cNvPr id="268" name="Rectangle 1089"/>
          <p:cNvSpPr>
            <a:spLocks noChangeArrowheads="1"/>
          </p:cNvSpPr>
          <p:nvPr/>
        </p:nvSpPr>
        <p:spPr bwMode="auto">
          <a:xfrm>
            <a:off x="484188" y="617538"/>
            <a:ext cx="1587" cy="1587"/>
          </a:xfrm>
          <a:prstGeom prst="rect">
            <a:avLst/>
          </a:prstGeom>
          <a:noFill/>
          <a:ln w="9525">
            <a:noFill/>
            <a:miter lim="800000"/>
            <a:headEnd/>
            <a:tailEnd/>
          </a:ln>
        </p:spPr>
        <p:txBody>
          <a:bodyPr/>
          <a:lstStyle/>
          <a:p>
            <a:pPr defTabSz="914400" fontAlgn="base">
              <a:spcBef>
                <a:spcPct val="50000"/>
              </a:spcBef>
              <a:spcAft>
                <a:spcPct val="0"/>
              </a:spcAft>
              <a:buFontTx/>
              <a:buChar char="•"/>
              <a:defRPr/>
            </a:pPr>
            <a:endParaRPr lang="en-US" sz="1300" dirty="0">
              <a:solidFill>
                <a:srgbClr val="002345"/>
              </a:solidFill>
              <a:latin typeface="Trebuchet MS" pitchFamily="34" charset="0"/>
              <a:cs typeface="Times New Roman" pitchFamily="18" charset="0"/>
            </a:endParaRPr>
          </a:p>
        </p:txBody>
      </p:sp>
      <p:sp>
        <p:nvSpPr>
          <p:cNvPr id="269" name="Freeform 1098"/>
          <p:cNvSpPr>
            <a:spLocks/>
          </p:cNvSpPr>
          <p:nvPr/>
        </p:nvSpPr>
        <p:spPr bwMode="auto">
          <a:xfrm>
            <a:off x="487363" y="617538"/>
            <a:ext cx="3175" cy="1587"/>
          </a:xfrm>
          <a:custGeom>
            <a:avLst/>
            <a:gdLst/>
            <a:ahLst/>
            <a:cxnLst>
              <a:cxn ang="0">
                <a:pos x="0" y="0"/>
              </a:cxn>
              <a:cxn ang="0">
                <a:pos x="2" y="0"/>
              </a:cxn>
              <a:cxn ang="0">
                <a:pos x="2" y="0"/>
              </a:cxn>
              <a:cxn ang="0">
                <a:pos x="2"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2" y="0"/>
              </a:cxn>
              <a:cxn ang="0">
                <a:pos x="2" y="0"/>
              </a:cxn>
              <a:cxn ang="0">
                <a:pos x="2" y="0"/>
              </a:cxn>
              <a:cxn ang="0">
                <a:pos x="0" y="0"/>
              </a:cxn>
              <a:cxn ang="0">
                <a:pos x="0" y="0"/>
              </a:cxn>
              <a:cxn ang="0">
                <a:pos x="0" y="0"/>
              </a:cxn>
            </a:cxnLst>
            <a:rect l="0" t="0" r="r" b="b"/>
            <a:pathLst>
              <a:path w="2">
                <a:moveTo>
                  <a:pt x="0" y="0"/>
                </a:moveTo>
                <a:lnTo>
                  <a:pt x="2" y="0"/>
                </a:lnTo>
                <a:lnTo>
                  <a:pt x="2" y="0"/>
                </a:lnTo>
                <a:lnTo>
                  <a:pt x="2"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2" y="0"/>
                </a:lnTo>
                <a:lnTo>
                  <a:pt x="2" y="0"/>
                </a:lnTo>
                <a:lnTo>
                  <a:pt x="2" y="0"/>
                </a:lnTo>
                <a:lnTo>
                  <a:pt x="0" y="0"/>
                </a:lnTo>
                <a:lnTo>
                  <a:pt x="0" y="0"/>
                </a:lnTo>
                <a:lnTo>
                  <a:pt x="0" y="0"/>
                </a:lnTo>
              </a:path>
            </a:pathLst>
          </a:custGeom>
          <a:noFill/>
          <a:ln w="9525">
            <a:noFill/>
            <a:round/>
            <a:headEnd/>
            <a:tailEnd/>
          </a:ln>
        </p:spPr>
        <p:txBody>
          <a:bodyPr/>
          <a:lstStyle/>
          <a:p>
            <a:pPr defTabSz="914400" fontAlgn="base">
              <a:spcBef>
                <a:spcPct val="50000"/>
              </a:spcBef>
              <a:spcAft>
                <a:spcPct val="0"/>
              </a:spcAft>
              <a:buFontTx/>
              <a:buChar char="•"/>
              <a:defRPr/>
            </a:pPr>
            <a:endParaRPr lang="en-US" sz="1300" dirty="0">
              <a:solidFill>
                <a:srgbClr val="002345"/>
              </a:solidFill>
              <a:latin typeface="Trebuchet MS" pitchFamily="34" charset="0"/>
              <a:cs typeface="Times New Roman" pitchFamily="18" charset="0"/>
            </a:endParaRPr>
          </a:p>
        </p:txBody>
      </p:sp>
      <p:sp>
        <p:nvSpPr>
          <p:cNvPr id="270" name="Freeform 1115"/>
          <p:cNvSpPr>
            <a:spLocks/>
          </p:cNvSpPr>
          <p:nvPr/>
        </p:nvSpPr>
        <p:spPr bwMode="auto">
          <a:xfrm>
            <a:off x="458788" y="473075"/>
            <a:ext cx="3175" cy="3175"/>
          </a:xfrm>
          <a:custGeom>
            <a:avLst/>
            <a:gdLst/>
            <a:ahLst/>
            <a:cxnLst>
              <a:cxn ang="0">
                <a:pos x="0" y="2"/>
              </a:cxn>
              <a:cxn ang="0">
                <a:pos x="0" y="2"/>
              </a:cxn>
              <a:cxn ang="0">
                <a:pos x="0" y="2"/>
              </a:cxn>
              <a:cxn ang="0">
                <a:pos x="0" y="2"/>
              </a:cxn>
              <a:cxn ang="0">
                <a:pos x="0" y="2"/>
              </a:cxn>
              <a:cxn ang="0">
                <a:pos x="0" y="2"/>
              </a:cxn>
              <a:cxn ang="0">
                <a:pos x="2" y="2"/>
              </a:cxn>
              <a:cxn ang="0">
                <a:pos x="2" y="2"/>
              </a:cxn>
              <a:cxn ang="0">
                <a:pos x="2" y="0"/>
              </a:cxn>
              <a:cxn ang="0">
                <a:pos x="0" y="2"/>
              </a:cxn>
              <a:cxn ang="0">
                <a:pos x="0" y="2"/>
              </a:cxn>
              <a:cxn ang="0">
                <a:pos x="0" y="2"/>
              </a:cxn>
              <a:cxn ang="0">
                <a:pos x="0" y="2"/>
              </a:cxn>
              <a:cxn ang="0">
                <a:pos x="0" y="2"/>
              </a:cxn>
              <a:cxn ang="0">
                <a:pos x="2" y="2"/>
              </a:cxn>
              <a:cxn ang="0">
                <a:pos x="2" y="2"/>
              </a:cxn>
              <a:cxn ang="0">
                <a:pos x="2" y="2"/>
              </a:cxn>
              <a:cxn ang="0">
                <a:pos x="2" y="2"/>
              </a:cxn>
              <a:cxn ang="0">
                <a:pos x="2" y="2"/>
              </a:cxn>
              <a:cxn ang="0">
                <a:pos x="2" y="2"/>
              </a:cxn>
              <a:cxn ang="0">
                <a:pos x="0" y="2"/>
              </a:cxn>
              <a:cxn ang="0">
                <a:pos x="0" y="2"/>
              </a:cxn>
              <a:cxn ang="0">
                <a:pos x="0" y="2"/>
              </a:cxn>
              <a:cxn ang="0">
                <a:pos x="0" y="2"/>
              </a:cxn>
              <a:cxn ang="0">
                <a:pos x="0" y="2"/>
              </a:cxn>
              <a:cxn ang="0">
                <a:pos x="0" y="2"/>
              </a:cxn>
              <a:cxn ang="0">
                <a:pos x="0" y="2"/>
              </a:cxn>
              <a:cxn ang="0">
                <a:pos x="2" y="2"/>
              </a:cxn>
              <a:cxn ang="0">
                <a:pos x="0" y="2"/>
              </a:cxn>
              <a:cxn ang="0">
                <a:pos x="2" y="2"/>
              </a:cxn>
              <a:cxn ang="0">
                <a:pos x="2" y="2"/>
              </a:cxn>
              <a:cxn ang="0">
                <a:pos x="2" y="2"/>
              </a:cxn>
              <a:cxn ang="0">
                <a:pos x="0" y="2"/>
              </a:cxn>
              <a:cxn ang="0">
                <a:pos x="0" y="2"/>
              </a:cxn>
            </a:cxnLst>
            <a:rect l="0" t="0" r="r" b="b"/>
            <a:pathLst>
              <a:path w="2" h="2">
                <a:moveTo>
                  <a:pt x="0" y="2"/>
                </a:moveTo>
                <a:lnTo>
                  <a:pt x="0" y="2"/>
                </a:lnTo>
                <a:lnTo>
                  <a:pt x="0" y="2"/>
                </a:lnTo>
                <a:lnTo>
                  <a:pt x="0" y="2"/>
                </a:lnTo>
                <a:lnTo>
                  <a:pt x="0" y="2"/>
                </a:lnTo>
                <a:lnTo>
                  <a:pt x="0" y="2"/>
                </a:lnTo>
                <a:lnTo>
                  <a:pt x="0" y="2"/>
                </a:lnTo>
                <a:lnTo>
                  <a:pt x="0" y="2"/>
                </a:lnTo>
                <a:lnTo>
                  <a:pt x="0" y="2"/>
                </a:lnTo>
                <a:lnTo>
                  <a:pt x="0" y="2"/>
                </a:lnTo>
                <a:lnTo>
                  <a:pt x="0" y="2"/>
                </a:lnTo>
                <a:lnTo>
                  <a:pt x="0" y="2"/>
                </a:lnTo>
                <a:lnTo>
                  <a:pt x="2" y="2"/>
                </a:lnTo>
                <a:lnTo>
                  <a:pt x="2" y="2"/>
                </a:lnTo>
                <a:lnTo>
                  <a:pt x="2" y="2"/>
                </a:lnTo>
                <a:lnTo>
                  <a:pt x="2" y="2"/>
                </a:lnTo>
                <a:lnTo>
                  <a:pt x="2" y="2"/>
                </a:lnTo>
                <a:lnTo>
                  <a:pt x="2" y="0"/>
                </a:lnTo>
                <a:lnTo>
                  <a:pt x="0" y="2"/>
                </a:lnTo>
                <a:lnTo>
                  <a:pt x="0" y="2"/>
                </a:lnTo>
                <a:lnTo>
                  <a:pt x="0" y="2"/>
                </a:lnTo>
                <a:lnTo>
                  <a:pt x="0" y="2"/>
                </a:lnTo>
                <a:lnTo>
                  <a:pt x="0" y="2"/>
                </a:lnTo>
                <a:lnTo>
                  <a:pt x="0" y="2"/>
                </a:lnTo>
                <a:lnTo>
                  <a:pt x="0" y="2"/>
                </a:lnTo>
                <a:lnTo>
                  <a:pt x="0" y="2"/>
                </a:lnTo>
                <a:lnTo>
                  <a:pt x="0" y="2"/>
                </a:lnTo>
                <a:lnTo>
                  <a:pt x="0" y="2"/>
                </a:lnTo>
                <a:lnTo>
                  <a:pt x="0" y="2"/>
                </a:lnTo>
                <a:lnTo>
                  <a:pt x="2" y="2"/>
                </a:lnTo>
                <a:lnTo>
                  <a:pt x="2" y="2"/>
                </a:lnTo>
                <a:lnTo>
                  <a:pt x="2" y="2"/>
                </a:lnTo>
                <a:lnTo>
                  <a:pt x="2" y="2"/>
                </a:lnTo>
                <a:lnTo>
                  <a:pt x="2" y="2"/>
                </a:lnTo>
                <a:lnTo>
                  <a:pt x="2" y="2"/>
                </a:lnTo>
                <a:lnTo>
                  <a:pt x="2" y="2"/>
                </a:lnTo>
                <a:lnTo>
                  <a:pt x="2" y="2"/>
                </a:lnTo>
                <a:lnTo>
                  <a:pt x="2" y="2"/>
                </a:lnTo>
                <a:lnTo>
                  <a:pt x="0" y="2"/>
                </a:lnTo>
                <a:lnTo>
                  <a:pt x="2" y="2"/>
                </a:lnTo>
                <a:lnTo>
                  <a:pt x="2" y="2"/>
                </a:lnTo>
                <a:lnTo>
                  <a:pt x="0" y="2"/>
                </a:lnTo>
                <a:lnTo>
                  <a:pt x="0" y="2"/>
                </a:lnTo>
                <a:lnTo>
                  <a:pt x="0" y="2"/>
                </a:lnTo>
                <a:lnTo>
                  <a:pt x="0" y="2"/>
                </a:lnTo>
                <a:lnTo>
                  <a:pt x="0" y="2"/>
                </a:lnTo>
                <a:lnTo>
                  <a:pt x="0" y="2"/>
                </a:lnTo>
                <a:lnTo>
                  <a:pt x="0" y="2"/>
                </a:lnTo>
                <a:lnTo>
                  <a:pt x="0" y="2"/>
                </a:lnTo>
                <a:lnTo>
                  <a:pt x="0" y="2"/>
                </a:lnTo>
                <a:lnTo>
                  <a:pt x="0" y="2"/>
                </a:lnTo>
                <a:lnTo>
                  <a:pt x="0" y="2"/>
                </a:lnTo>
                <a:lnTo>
                  <a:pt x="0" y="2"/>
                </a:lnTo>
                <a:lnTo>
                  <a:pt x="0" y="2"/>
                </a:lnTo>
                <a:lnTo>
                  <a:pt x="0" y="2"/>
                </a:lnTo>
                <a:lnTo>
                  <a:pt x="2" y="2"/>
                </a:lnTo>
                <a:lnTo>
                  <a:pt x="2" y="2"/>
                </a:lnTo>
                <a:lnTo>
                  <a:pt x="0" y="2"/>
                </a:lnTo>
                <a:lnTo>
                  <a:pt x="2" y="2"/>
                </a:lnTo>
                <a:lnTo>
                  <a:pt x="2" y="2"/>
                </a:lnTo>
                <a:lnTo>
                  <a:pt x="2" y="2"/>
                </a:lnTo>
                <a:lnTo>
                  <a:pt x="2" y="2"/>
                </a:lnTo>
                <a:lnTo>
                  <a:pt x="2" y="2"/>
                </a:lnTo>
                <a:lnTo>
                  <a:pt x="2" y="2"/>
                </a:lnTo>
                <a:lnTo>
                  <a:pt x="2" y="2"/>
                </a:lnTo>
                <a:lnTo>
                  <a:pt x="0" y="2"/>
                </a:lnTo>
                <a:lnTo>
                  <a:pt x="0" y="2"/>
                </a:lnTo>
                <a:lnTo>
                  <a:pt x="0" y="2"/>
                </a:lnTo>
                <a:lnTo>
                  <a:pt x="0" y="2"/>
                </a:lnTo>
              </a:path>
            </a:pathLst>
          </a:custGeom>
          <a:noFill/>
          <a:ln w="9525">
            <a:noFill/>
            <a:round/>
            <a:headEnd/>
            <a:tailEnd/>
          </a:ln>
        </p:spPr>
        <p:txBody>
          <a:bodyPr/>
          <a:lstStyle/>
          <a:p>
            <a:pPr defTabSz="914400" fontAlgn="base">
              <a:spcBef>
                <a:spcPct val="50000"/>
              </a:spcBef>
              <a:spcAft>
                <a:spcPct val="0"/>
              </a:spcAft>
              <a:buFontTx/>
              <a:buChar char="•"/>
              <a:defRPr/>
            </a:pPr>
            <a:endParaRPr lang="en-US" sz="1300" dirty="0">
              <a:solidFill>
                <a:srgbClr val="002345"/>
              </a:solidFill>
              <a:latin typeface="Trebuchet MS" pitchFamily="34" charset="0"/>
              <a:cs typeface="Times New Roman" pitchFamily="18" charset="0"/>
            </a:endParaRPr>
          </a:p>
        </p:txBody>
      </p:sp>
      <p:sp>
        <p:nvSpPr>
          <p:cNvPr id="271" name="Freeform 1120"/>
          <p:cNvSpPr>
            <a:spLocks/>
          </p:cNvSpPr>
          <p:nvPr/>
        </p:nvSpPr>
        <p:spPr bwMode="auto">
          <a:xfrm>
            <a:off x="458788" y="463550"/>
            <a:ext cx="3175" cy="3175"/>
          </a:xfrm>
          <a:custGeom>
            <a:avLst/>
            <a:gdLst/>
            <a:ahLst/>
            <a:cxnLst>
              <a:cxn ang="0">
                <a:pos x="0" y="0"/>
              </a:cxn>
              <a:cxn ang="0">
                <a:pos x="0" y="2"/>
              </a:cxn>
              <a:cxn ang="0">
                <a:pos x="0" y="2"/>
              </a:cxn>
              <a:cxn ang="0">
                <a:pos x="0" y="2"/>
              </a:cxn>
              <a:cxn ang="0">
                <a:pos x="2" y="2"/>
              </a:cxn>
              <a:cxn ang="0">
                <a:pos x="2" y="0"/>
              </a:cxn>
              <a:cxn ang="0">
                <a:pos x="2" y="0"/>
              </a:cxn>
              <a:cxn ang="0">
                <a:pos x="2" y="0"/>
              </a:cxn>
              <a:cxn ang="0">
                <a:pos x="0" y="0"/>
              </a:cxn>
              <a:cxn ang="0">
                <a:pos x="0" y="2"/>
              </a:cxn>
              <a:cxn ang="0">
                <a:pos x="0" y="2"/>
              </a:cxn>
              <a:cxn ang="0">
                <a:pos x="2" y="0"/>
              </a:cxn>
              <a:cxn ang="0">
                <a:pos x="2" y="0"/>
              </a:cxn>
              <a:cxn ang="0">
                <a:pos x="2" y="0"/>
              </a:cxn>
              <a:cxn ang="0">
                <a:pos x="2" y="2"/>
              </a:cxn>
              <a:cxn ang="0">
                <a:pos x="0" y="2"/>
              </a:cxn>
              <a:cxn ang="0">
                <a:pos x="0" y="2"/>
              </a:cxn>
              <a:cxn ang="0">
                <a:pos x="0" y="2"/>
              </a:cxn>
              <a:cxn ang="0">
                <a:pos x="0" y="2"/>
              </a:cxn>
              <a:cxn ang="0">
                <a:pos x="0" y="2"/>
              </a:cxn>
              <a:cxn ang="0">
                <a:pos x="0" y="2"/>
              </a:cxn>
              <a:cxn ang="0">
                <a:pos x="0" y="2"/>
              </a:cxn>
              <a:cxn ang="0">
                <a:pos x="0" y="2"/>
              </a:cxn>
              <a:cxn ang="0">
                <a:pos x="2" y="2"/>
              </a:cxn>
              <a:cxn ang="0">
                <a:pos x="0" y="2"/>
              </a:cxn>
              <a:cxn ang="0">
                <a:pos x="0" y="2"/>
              </a:cxn>
              <a:cxn ang="0">
                <a:pos x="2" y="2"/>
              </a:cxn>
              <a:cxn ang="0">
                <a:pos x="2" y="2"/>
              </a:cxn>
              <a:cxn ang="0">
                <a:pos x="2" y="0"/>
              </a:cxn>
              <a:cxn ang="0">
                <a:pos x="0" y="0"/>
              </a:cxn>
              <a:cxn ang="0">
                <a:pos x="0" y="0"/>
              </a:cxn>
            </a:cxnLst>
            <a:rect l="0" t="0" r="r" b="b"/>
            <a:pathLst>
              <a:path w="2" h="2">
                <a:moveTo>
                  <a:pt x="0" y="0"/>
                </a:moveTo>
                <a:lnTo>
                  <a:pt x="0" y="2"/>
                </a:lnTo>
                <a:lnTo>
                  <a:pt x="0" y="2"/>
                </a:lnTo>
                <a:lnTo>
                  <a:pt x="0" y="2"/>
                </a:lnTo>
                <a:lnTo>
                  <a:pt x="2" y="2"/>
                </a:lnTo>
                <a:lnTo>
                  <a:pt x="2" y="0"/>
                </a:lnTo>
                <a:lnTo>
                  <a:pt x="2" y="0"/>
                </a:lnTo>
                <a:lnTo>
                  <a:pt x="2" y="0"/>
                </a:lnTo>
                <a:lnTo>
                  <a:pt x="0" y="0"/>
                </a:lnTo>
                <a:lnTo>
                  <a:pt x="0" y="2"/>
                </a:lnTo>
                <a:lnTo>
                  <a:pt x="0" y="2"/>
                </a:lnTo>
                <a:lnTo>
                  <a:pt x="2" y="0"/>
                </a:lnTo>
                <a:lnTo>
                  <a:pt x="2" y="0"/>
                </a:lnTo>
                <a:lnTo>
                  <a:pt x="2" y="0"/>
                </a:lnTo>
                <a:lnTo>
                  <a:pt x="2" y="2"/>
                </a:lnTo>
                <a:lnTo>
                  <a:pt x="0" y="2"/>
                </a:lnTo>
                <a:lnTo>
                  <a:pt x="0" y="2"/>
                </a:lnTo>
                <a:lnTo>
                  <a:pt x="0" y="2"/>
                </a:lnTo>
                <a:lnTo>
                  <a:pt x="0" y="2"/>
                </a:lnTo>
                <a:lnTo>
                  <a:pt x="0" y="2"/>
                </a:lnTo>
                <a:lnTo>
                  <a:pt x="0" y="2"/>
                </a:lnTo>
                <a:lnTo>
                  <a:pt x="0" y="2"/>
                </a:lnTo>
                <a:lnTo>
                  <a:pt x="0" y="2"/>
                </a:lnTo>
                <a:lnTo>
                  <a:pt x="2" y="2"/>
                </a:lnTo>
                <a:lnTo>
                  <a:pt x="0" y="2"/>
                </a:lnTo>
                <a:lnTo>
                  <a:pt x="0" y="2"/>
                </a:lnTo>
                <a:lnTo>
                  <a:pt x="2" y="2"/>
                </a:lnTo>
                <a:lnTo>
                  <a:pt x="2" y="2"/>
                </a:lnTo>
                <a:lnTo>
                  <a:pt x="2" y="0"/>
                </a:lnTo>
                <a:lnTo>
                  <a:pt x="0" y="0"/>
                </a:lnTo>
                <a:lnTo>
                  <a:pt x="0" y="0"/>
                </a:lnTo>
              </a:path>
            </a:pathLst>
          </a:custGeom>
          <a:noFill/>
          <a:ln w="9525">
            <a:noFill/>
            <a:round/>
            <a:headEnd/>
            <a:tailEnd/>
          </a:ln>
        </p:spPr>
        <p:txBody>
          <a:bodyPr/>
          <a:lstStyle/>
          <a:p>
            <a:pPr defTabSz="914400" fontAlgn="base">
              <a:spcBef>
                <a:spcPct val="50000"/>
              </a:spcBef>
              <a:spcAft>
                <a:spcPct val="0"/>
              </a:spcAft>
              <a:buFontTx/>
              <a:buChar char="•"/>
              <a:defRPr/>
            </a:pPr>
            <a:endParaRPr lang="en-US" sz="1300" dirty="0">
              <a:solidFill>
                <a:srgbClr val="002345"/>
              </a:solidFill>
              <a:latin typeface="Trebuchet MS" pitchFamily="34" charset="0"/>
              <a:cs typeface="Times New Roman" pitchFamily="18" charset="0"/>
            </a:endParaRPr>
          </a:p>
        </p:txBody>
      </p:sp>
      <p:sp>
        <p:nvSpPr>
          <p:cNvPr id="272" name="Freeform 1134"/>
          <p:cNvSpPr>
            <a:spLocks/>
          </p:cNvSpPr>
          <p:nvPr/>
        </p:nvSpPr>
        <p:spPr bwMode="auto">
          <a:xfrm>
            <a:off x="703263" y="514350"/>
            <a:ext cx="3175" cy="6350"/>
          </a:xfrm>
          <a:custGeom>
            <a:avLst/>
            <a:gdLst/>
            <a:ahLst/>
            <a:cxnLst>
              <a:cxn ang="0">
                <a:pos x="2" y="4"/>
              </a:cxn>
              <a:cxn ang="0">
                <a:pos x="2" y="4"/>
              </a:cxn>
              <a:cxn ang="0">
                <a:pos x="2" y="4"/>
              </a:cxn>
              <a:cxn ang="0">
                <a:pos x="2" y="2"/>
              </a:cxn>
              <a:cxn ang="0">
                <a:pos x="2" y="0"/>
              </a:cxn>
              <a:cxn ang="0">
                <a:pos x="2" y="0"/>
              </a:cxn>
              <a:cxn ang="0">
                <a:pos x="2" y="0"/>
              </a:cxn>
              <a:cxn ang="0">
                <a:pos x="0" y="2"/>
              </a:cxn>
              <a:cxn ang="0">
                <a:pos x="2" y="4"/>
              </a:cxn>
              <a:cxn ang="0">
                <a:pos x="2" y="2"/>
              </a:cxn>
              <a:cxn ang="0">
                <a:pos x="2" y="2"/>
              </a:cxn>
              <a:cxn ang="0">
                <a:pos x="2" y="0"/>
              </a:cxn>
              <a:cxn ang="0">
                <a:pos x="2" y="2"/>
              </a:cxn>
              <a:cxn ang="0">
                <a:pos x="2" y="2"/>
              </a:cxn>
              <a:cxn ang="0">
                <a:pos x="2" y="2"/>
              </a:cxn>
              <a:cxn ang="0">
                <a:pos x="2" y="2"/>
              </a:cxn>
              <a:cxn ang="0">
                <a:pos x="2" y="2"/>
              </a:cxn>
              <a:cxn ang="0">
                <a:pos x="2" y="2"/>
              </a:cxn>
              <a:cxn ang="0">
                <a:pos x="2" y="2"/>
              </a:cxn>
              <a:cxn ang="0">
                <a:pos x="2" y="2"/>
              </a:cxn>
              <a:cxn ang="0">
                <a:pos x="2" y="2"/>
              </a:cxn>
              <a:cxn ang="0">
                <a:pos x="2" y="2"/>
              </a:cxn>
              <a:cxn ang="0">
                <a:pos x="2" y="2"/>
              </a:cxn>
              <a:cxn ang="0">
                <a:pos x="2" y="2"/>
              </a:cxn>
              <a:cxn ang="0">
                <a:pos x="2" y="2"/>
              </a:cxn>
              <a:cxn ang="0">
                <a:pos x="2" y="2"/>
              </a:cxn>
              <a:cxn ang="0">
                <a:pos x="0" y="2"/>
              </a:cxn>
              <a:cxn ang="0">
                <a:pos x="2" y="4"/>
              </a:cxn>
            </a:cxnLst>
            <a:rect l="0" t="0" r="r" b="b"/>
            <a:pathLst>
              <a:path w="2" h="4">
                <a:moveTo>
                  <a:pt x="2" y="4"/>
                </a:moveTo>
                <a:lnTo>
                  <a:pt x="2" y="4"/>
                </a:lnTo>
                <a:lnTo>
                  <a:pt x="2" y="4"/>
                </a:lnTo>
                <a:lnTo>
                  <a:pt x="2" y="2"/>
                </a:lnTo>
                <a:lnTo>
                  <a:pt x="2" y="0"/>
                </a:lnTo>
                <a:lnTo>
                  <a:pt x="2" y="0"/>
                </a:lnTo>
                <a:lnTo>
                  <a:pt x="2" y="0"/>
                </a:lnTo>
                <a:lnTo>
                  <a:pt x="0" y="2"/>
                </a:lnTo>
                <a:lnTo>
                  <a:pt x="2" y="4"/>
                </a:lnTo>
                <a:lnTo>
                  <a:pt x="2" y="2"/>
                </a:lnTo>
                <a:lnTo>
                  <a:pt x="2" y="2"/>
                </a:lnTo>
                <a:lnTo>
                  <a:pt x="2" y="0"/>
                </a:lnTo>
                <a:lnTo>
                  <a:pt x="2" y="2"/>
                </a:lnTo>
                <a:lnTo>
                  <a:pt x="2" y="2"/>
                </a:lnTo>
                <a:lnTo>
                  <a:pt x="2" y="2"/>
                </a:lnTo>
                <a:lnTo>
                  <a:pt x="2" y="2"/>
                </a:lnTo>
                <a:lnTo>
                  <a:pt x="2" y="2"/>
                </a:lnTo>
                <a:lnTo>
                  <a:pt x="2" y="2"/>
                </a:lnTo>
                <a:lnTo>
                  <a:pt x="2" y="2"/>
                </a:lnTo>
                <a:lnTo>
                  <a:pt x="2" y="2"/>
                </a:lnTo>
                <a:lnTo>
                  <a:pt x="2" y="2"/>
                </a:lnTo>
                <a:lnTo>
                  <a:pt x="2" y="2"/>
                </a:lnTo>
                <a:lnTo>
                  <a:pt x="2" y="2"/>
                </a:lnTo>
                <a:lnTo>
                  <a:pt x="2" y="2"/>
                </a:lnTo>
                <a:lnTo>
                  <a:pt x="2" y="2"/>
                </a:lnTo>
                <a:lnTo>
                  <a:pt x="2" y="2"/>
                </a:lnTo>
                <a:lnTo>
                  <a:pt x="0" y="2"/>
                </a:lnTo>
                <a:lnTo>
                  <a:pt x="2" y="4"/>
                </a:lnTo>
              </a:path>
            </a:pathLst>
          </a:custGeom>
          <a:noFill/>
          <a:ln w="9525">
            <a:noFill/>
            <a:round/>
            <a:headEnd/>
            <a:tailEnd/>
          </a:ln>
        </p:spPr>
        <p:txBody>
          <a:bodyPr/>
          <a:lstStyle/>
          <a:p>
            <a:pPr defTabSz="914400" fontAlgn="base">
              <a:spcBef>
                <a:spcPct val="50000"/>
              </a:spcBef>
              <a:spcAft>
                <a:spcPct val="0"/>
              </a:spcAft>
              <a:buFontTx/>
              <a:buChar char="•"/>
              <a:defRPr/>
            </a:pPr>
            <a:endParaRPr lang="en-US" sz="1300" dirty="0">
              <a:solidFill>
                <a:srgbClr val="002345"/>
              </a:solidFill>
              <a:latin typeface="Trebuchet MS" pitchFamily="34" charset="0"/>
              <a:cs typeface="Times New Roman" pitchFamily="18" charset="0"/>
            </a:endParaRPr>
          </a:p>
        </p:txBody>
      </p:sp>
      <p:sp>
        <p:nvSpPr>
          <p:cNvPr id="273" name="Freeform 1141"/>
          <p:cNvSpPr>
            <a:spLocks/>
          </p:cNvSpPr>
          <p:nvPr/>
        </p:nvSpPr>
        <p:spPr bwMode="auto">
          <a:xfrm>
            <a:off x="706438" y="479425"/>
            <a:ext cx="1587" cy="6350"/>
          </a:xfrm>
          <a:custGeom>
            <a:avLst/>
            <a:gdLst/>
            <a:ahLst/>
            <a:cxnLst>
              <a:cxn ang="0">
                <a:pos x="0" y="4"/>
              </a:cxn>
              <a:cxn ang="0">
                <a:pos x="0" y="2"/>
              </a:cxn>
              <a:cxn ang="0">
                <a:pos x="0" y="0"/>
              </a:cxn>
              <a:cxn ang="0">
                <a:pos x="0" y="0"/>
              </a:cxn>
              <a:cxn ang="0">
                <a:pos x="0" y="2"/>
              </a:cxn>
              <a:cxn ang="0">
                <a:pos x="0" y="2"/>
              </a:cxn>
              <a:cxn ang="0">
                <a:pos x="0" y="4"/>
              </a:cxn>
              <a:cxn ang="0">
                <a:pos x="0" y="2"/>
              </a:cxn>
              <a:cxn ang="0">
                <a:pos x="0" y="2"/>
              </a:cxn>
              <a:cxn ang="0">
                <a:pos x="0" y="2"/>
              </a:cxn>
              <a:cxn ang="0">
                <a:pos x="0" y="2"/>
              </a:cxn>
              <a:cxn ang="0">
                <a:pos x="0" y="2"/>
              </a:cxn>
              <a:cxn ang="0">
                <a:pos x="0" y="2"/>
              </a:cxn>
              <a:cxn ang="0">
                <a:pos x="0" y="2"/>
              </a:cxn>
              <a:cxn ang="0">
                <a:pos x="0" y="4"/>
              </a:cxn>
            </a:cxnLst>
            <a:rect l="0" t="0" r="r" b="b"/>
            <a:pathLst>
              <a:path h="4">
                <a:moveTo>
                  <a:pt x="0" y="4"/>
                </a:moveTo>
                <a:lnTo>
                  <a:pt x="0" y="2"/>
                </a:lnTo>
                <a:lnTo>
                  <a:pt x="0" y="0"/>
                </a:lnTo>
                <a:lnTo>
                  <a:pt x="0" y="0"/>
                </a:lnTo>
                <a:lnTo>
                  <a:pt x="0" y="2"/>
                </a:lnTo>
                <a:lnTo>
                  <a:pt x="0" y="2"/>
                </a:lnTo>
                <a:lnTo>
                  <a:pt x="0" y="4"/>
                </a:lnTo>
                <a:lnTo>
                  <a:pt x="0" y="2"/>
                </a:lnTo>
                <a:lnTo>
                  <a:pt x="0" y="2"/>
                </a:lnTo>
                <a:lnTo>
                  <a:pt x="0" y="2"/>
                </a:lnTo>
                <a:lnTo>
                  <a:pt x="0" y="2"/>
                </a:lnTo>
                <a:lnTo>
                  <a:pt x="0" y="2"/>
                </a:lnTo>
                <a:lnTo>
                  <a:pt x="0" y="2"/>
                </a:lnTo>
                <a:lnTo>
                  <a:pt x="0" y="2"/>
                </a:lnTo>
                <a:lnTo>
                  <a:pt x="0" y="4"/>
                </a:lnTo>
              </a:path>
            </a:pathLst>
          </a:custGeom>
          <a:noFill/>
          <a:ln w="9525">
            <a:noFill/>
            <a:round/>
            <a:headEnd/>
            <a:tailEnd/>
          </a:ln>
        </p:spPr>
        <p:txBody>
          <a:bodyPr/>
          <a:lstStyle/>
          <a:p>
            <a:pPr defTabSz="914400" fontAlgn="base">
              <a:spcBef>
                <a:spcPct val="50000"/>
              </a:spcBef>
              <a:spcAft>
                <a:spcPct val="0"/>
              </a:spcAft>
              <a:buFontTx/>
              <a:buChar char="•"/>
              <a:defRPr/>
            </a:pPr>
            <a:endParaRPr lang="en-US" sz="1300" dirty="0">
              <a:solidFill>
                <a:srgbClr val="002345"/>
              </a:solidFill>
              <a:latin typeface="Trebuchet MS" pitchFamily="34" charset="0"/>
              <a:cs typeface="Times New Roman" pitchFamily="18" charset="0"/>
            </a:endParaRPr>
          </a:p>
        </p:txBody>
      </p:sp>
      <p:sp>
        <p:nvSpPr>
          <p:cNvPr id="274" name="Freeform 1148"/>
          <p:cNvSpPr>
            <a:spLocks/>
          </p:cNvSpPr>
          <p:nvPr/>
        </p:nvSpPr>
        <p:spPr bwMode="auto">
          <a:xfrm>
            <a:off x="693738" y="460375"/>
            <a:ext cx="3175" cy="3175"/>
          </a:xfrm>
          <a:custGeom>
            <a:avLst/>
            <a:gdLst/>
            <a:ahLst/>
            <a:cxnLst>
              <a:cxn ang="0">
                <a:pos x="2" y="2"/>
              </a:cxn>
              <a:cxn ang="0">
                <a:pos x="2" y="0"/>
              </a:cxn>
              <a:cxn ang="0">
                <a:pos x="2" y="0"/>
              </a:cxn>
              <a:cxn ang="0">
                <a:pos x="2" y="0"/>
              </a:cxn>
              <a:cxn ang="0">
                <a:pos x="2" y="0"/>
              </a:cxn>
              <a:cxn ang="0">
                <a:pos x="0" y="0"/>
              </a:cxn>
              <a:cxn ang="0">
                <a:pos x="0" y="0"/>
              </a:cxn>
              <a:cxn ang="0">
                <a:pos x="0" y="2"/>
              </a:cxn>
              <a:cxn ang="0">
                <a:pos x="0" y="2"/>
              </a:cxn>
              <a:cxn ang="0">
                <a:pos x="0" y="2"/>
              </a:cxn>
              <a:cxn ang="0">
                <a:pos x="2" y="2"/>
              </a:cxn>
              <a:cxn ang="0">
                <a:pos x="2" y="2"/>
              </a:cxn>
              <a:cxn ang="0">
                <a:pos x="2" y="0"/>
              </a:cxn>
              <a:cxn ang="0">
                <a:pos x="2" y="0"/>
              </a:cxn>
              <a:cxn ang="0">
                <a:pos x="2" y="0"/>
              </a:cxn>
              <a:cxn ang="0">
                <a:pos x="0" y="2"/>
              </a:cxn>
              <a:cxn ang="0">
                <a:pos x="2" y="2"/>
              </a:cxn>
              <a:cxn ang="0">
                <a:pos x="2" y="0"/>
              </a:cxn>
              <a:cxn ang="0">
                <a:pos x="0" y="2"/>
              </a:cxn>
              <a:cxn ang="0">
                <a:pos x="2" y="2"/>
              </a:cxn>
              <a:cxn ang="0">
                <a:pos x="0" y="2"/>
              </a:cxn>
              <a:cxn ang="0">
                <a:pos x="0" y="2"/>
              </a:cxn>
              <a:cxn ang="0">
                <a:pos x="0" y="2"/>
              </a:cxn>
              <a:cxn ang="0">
                <a:pos x="0" y="2"/>
              </a:cxn>
              <a:cxn ang="0">
                <a:pos x="0" y="2"/>
              </a:cxn>
              <a:cxn ang="0">
                <a:pos x="0" y="2"/>
              </a:cxn>
              <a:cxn ang="0">
                <a:pos x="0" y="2"/>
              </a:cxn>
              <a:cxn ang="0">
                <a:pos x="0" y="2"/>
              </a:cxn>
              <a:cxn ang="0">
                <a:pos x="0" y="2"/>
              </a:cxn>
              <a:cxn ang="0">
                <a:pos x="2" y="2"/>
              </a:cxn>
              <a:cxn ang="0">
                <a:pos x="2" y="2"/>
              </a:cxn>
            </a:cxnLst>
            <a:rect l="0" t="0" r="r" b="b"/>
            <a:pathLst>
              <a:path w="2" h="2">
                <a:moveTo>
                  <a:pt x="2" y="2"/>
                </a:moveTo>
                <a:lnTo>
                  <a:pt x="2" y="0"/>
                </a:lnTo>
                <a:lnTo>
                  <a:pt x="2" y="0"/>
                </a:lnTo>
                <a:lnTo>
                  <a:pt x="2" y="0"/>
                </a:lnTo>
                <a:lnTo>
                  <a:pt x="2" y="0"/>
                </a:lnTo>
                <a:lnTo>
                  <a:pt x="0" y="0"/>
                </a:lnTo>
                <a:lnTo>
                  <a:pt x="0" y="0"/>
                </a:lnTo>
                <a:lnTo>
                  <a:pt x="0" y="2"/>
                </a:lnTo>
                <a:lnTo>
                  <a:pt x="0" y="2"/>
                </a:lnTo>
                <a:lnTo>
                  <a:pt x="0" y="2"/>
                </a:lnTo>
                <a:lnTo>
                  <a:pt x="2" y="2"/>
                </a:lnTo>
                <a:lnTo>
                  <a:pt x="2" y="2"/>
                </a:lnTo>
                <a:lnTo>
                  <a:pt x="2" y="0"/>
                </a:lnTo>
                <a:lnTo>
                  <a:pt x="2" y="0"/>
                </a:lnTo>
                <a:lnTo>
                  <a:pt x="2" y="0"/>
                </a:lnTo>
                <a:lnTo>
                  <a:pt x="0" y="2"/>
                </a:lnTo>
                <a:lnTo>
                  <a:pt x="2" y="2"/>
                </a:lnTo>
                <a:lnTo>
                  <a:pt x="2" y="0"/>
                </a:lnTo>
                <a:lnTo>
                  <a:pt x="0" y="2"/>
                </a:lnTo>
                <a:lnTo>
                  <a:pt x="2" y="2"/>
                </a:lnTo>
                <a:lnTo>
                  <a:pt x="0" y="2"/>
                </a:lnTo>
                <a:lnTo>
                  <a:pt x="0" y="2"/>
                </a:lnTo>
                <a:lnTo>
                  <a:pt x="0" y="2"/>
                </a:lnTo>
                <a:lnTo>
                  <a:pt x="0" y="2"/>
                </a:lnTo>
                <a:lnTo>
                  <a:pt x="0" y="2"/>
                </a:lnTo>
                <a:lnTo>
                  <a:pt x="0" y="2"/>
                </a:lnTo>
                <a:lnTo>
                  <a:pt x="0" y="2"/>
                </a:lnTo>
                <a:lnTo>
                  <a:pt x="0" y="2"/>
                </a:lnTo>
                <a:lnTo>
                  <a:pt x="0" y="2"/>
                </a:lnTo>
                <a:lnTo>
                  <a:pt x="2" y="2"/>
                </a:lnTo>
                <a:lnTo>
                  <a:pt x="2" y="2"/>
                </a:lnTo>
              </a:path>
            </a:pathLst>
          </a:custGeom>
          <a:noFill/>
          <a:ln w="9525">
            <a:noFill/>
            <a:round/>
            <a:headEnd/>
            <a:tailEnd/>
          </a:ln>
        </p:spPr>
        <p:txBody>
          <a:bodyPr/>
          <a:lstStyle/>
          <a:p>
            <a:pPr defTabSz="914400" fontAlgn="base">
              <a:spcBef>
                <a:spcPct val="50000"/>
              </a:spcBef>
              <a:spcAft>
                <a:spcPct val="0"/>
              </a:spcAft>
              <a:buFontTx/>
              <a:buChar char="•"/>
              <a:defRPr/>
            </a:pPr>
            <a:endParaRPr lang="en-US" sz="1300" dirty="0">
              <a:solidFill>
                <a:srgbClr val="002345"/>
              </a:solidFill>
              <a:latin typeface="Trebuchet MS" pitchFamily="34" charset="0"/>
              <a:cs typeface="Times New Roman" pitchFamily="18" charset="0"/>
            </a:endParaRPr>
          </a:p>
        </p:txBody>
      </p:sp>
      <p:sp>
        <p:nvSpPr>
          <p:cNvPr id="275" name="Freeform 1150"/>
          <p:cNvSpPr>
            <a:spLocks/>
          </p:cNvSpPr>
          <p:nvPr/>
        </p:nvSpPr>
        <p:spPr bwMode="auto">
          <a:xfrm>
            <a:off x="684213" y="447675"/>
            <a:ext cx="1587" cy="3175"/>
          </a:xfrm>
          <a:custGeom>
            <a:avLst/>
            <a:gdLst/>
            <a:ahLst/>
            <a:cxnLst>
              <a:cxn ang="0">
                <a:pos x="0" y="2"/>
              </a:cxn>
              <a:cxn ang="0">
                <a:pos x="0" y="0"/>
              </a:cxn>
              <a:cxn ang="0">
                <a:pos x="0" y="2"/>
              </a:cxn>
            </a:cxnLst>
            <a:rect l="0" t="0" r="r" b="b"/>
            <a:pathLst>
              <a:path h="2">
                <a:moveTo>
                  <a:pt x="0" y="2"/>
                </a:moveTo>
                <a:lnTo>
                  <a:pt x="0" y="0"/>
                </a:lnTo>
                <a:lnTo>
                  <a:pt x="0" y="2"/>
                </a:lnTo>
              </a:path>
            </a:pathLst>
          </a:custGeom>
          <a:noFill/>
          <a:ln w="9525">
            <a:noFill/>
            <a:round/>
            <a:headEnd/>
            <a:tailEnd/>
          </a:ln>
        </p:spPr>
        <p:txBody>
          <a:bodyPr/>
          <a:lstStyle/>
          <a:p>
            <a:pPr defTabSz="914400" fontAlgn="base">
              <a:spcBef>
                <a:spcPct val="50000"/>
              </a:spcBef>
              <a:spcAft>
                <a:spcPct val="0"/>
              </a:spcAft>
              <a:buFontTx/>
              <a:buChar char="•"/>
              <a:defRPr/>
            </a:pPr>
            <a:endParaRPr lang="en-US" sz="1300" dirty="0">
              <a:solidFill>
                <a:srgbClr val="002345"/>
              </a:solidFill>
              <a:latin typeface="Trebuchet MS" pitchFamily="34" charset="0"/>
              <a:cs typeface="Times New Roman" pitchFamily="18" charset="0"/>
            </a:endParaRPr>
          </a:p>
        </p:txBody>
      </p:sp>
      <p:sp>
        <p:nvSpPr>
          <p:cNvPr id="276" name="Freeform 1152"/>
          <p:cNvSpPr>
            <a:spLocks/>
          </p:cNvSpPr>
          <p:nvPr/>
        </p:nvSpPr>
        <p:spPr bwMode="auto">
          <a:xfrm>
            <a:off x="684213" y="447675"/>
            <a:ext cx="3175" cy="3175"/>
          </a:xfrm>
          <a:custGeom>
            <a:avLst/>
            <a:gdLst/>
            <a:ahLst/>
            <a:cxnLst>
              <a:cxn ang="0">
                <a:pos x="2" y="0"/>
              </a:cxn>
              <a:cxn ang="0">
                <a:pos x="0" y="0"/>
              </a:cxn>
              <a:cxn ang="0">
                <a:pos x="0" y="0"/>
              </a:cxn>
              <a:cxn ang="0">
                <a:pos x="0" y="0"/>
              </a:cxn>
              <a:cxn ang="0">
                <a:pos x="0" y="2"/>
              </a:cxn>
              <a:cxn ang="0">
                <a:pos x="2" y="2"/>
              </a:cxn>
              <a:cxn ang="0">
                <a:pos x="2" y="0"/>
              </a:cxn>
              <a:cxn ang="0">
                <a:pos x="0" y="0"/>
              </a:cxn>
              <a:cxn ang="0">
                <a:pos x="0" y="0"/>
              </a:cxn>
              <a:cxn ang="0">
                <a:pos x="0" y="0"/>
              </a:cxn>
              <a:cxn ang="0">
                <a:pos x="0" y="2"/>
              </a:cxn>
              <a:cxn ang="0">
                <a:pos x="2" y="2"/>
              </a:cxn>
              <a:cxn ang="0">
                <a:pos x="2" y="0"/>
              </a:cxn>
            </a:cxnLst>
            <a:rect l="0" t="0" r="r" b="b"/>
            <a:pathLst>
              <a:path w="2" h="2">
                <a:moveTo>
                  <a:pt x="2" y="0"/>
                </a:moveTo>
                <a:lnTo>
                  <a:pt x="0" y="0"/>
                </a:lnTo>
                <a:lnTo>
                  <a:pt x="0" y="0"/>
                </a:lnTo>
                <a:lnTo>
                  <a:pt x="0" y="0"/>
                </a:lnTo>
                <a:lnTo>
                  <a:pt x="0" y="2"/>
                </a:lnTo>
                <a:lnTo>
                  <a:pt x="2" y="2"/>
                </a:lnTo>
                <a:lnTo>
                  <a:pt x="2" y="0"/>
                </a:lnTo>
                <a:lnTo>
                  <a:pt x="0" y="0"/>
                </a:lnTo>
                <a:lnTo>
                  <a:pt x="0" y="0"/>
                </a:lnTo>
                <a:lnTo>
                  <a:pt x="0" y="0"/>
                </a:lnTo>
                <a:lnTo>
                  <a:pt x="0" y="2"/>
                </a:lnTo>
                <a:lnTo>
                  <a:pt x="2" y="2"/>
                </a:lnTo>
                <a:lnTo>
                  <a:pt x="2" y="0"/>
                </a:lnTo>
              </a:path>
            </a:pathLst>
          </a:custGeom>
          <a:noFill/>
          <a:ln w="9525">
            <a:noFill/>
            <a:round/>
            <a:headEnd/>
            <a:tailEnd/>
          </a:ln>
        </p:spPr>
        <p:txBody>
          <a:bodyPr/>
          <a:lstStyle/>
          <a:p>
            <a:pPr defTabSz="914400" fontAlgn="base">
              <a:spcBef>
                <a:spcPct val="50000"/>
              </a:spcBef>
              <a:spcAft>
                <a:spcPct val="0"/>
              </a:spcAft>
              <a:buFontTx/>
              <a:buChar char="•"/>
              <a:defRPr/>
            </a:pPr>
            <a:endParaRPr lang="en-US" sz="1300" dirty="0">
              <a:solidFill>
                <a:srgbClr val="002345"/>
              </a:solidFill>
              <a:latin typeface="Trebuchet MS" pitchFamily="34" charset="0"/>
              <a:cs typeface="Times New Roman" pitchFamily="18" charset="0"/>
            </a:endParaRPr>
          </a:p>
        </p:txBody>
      </p:sp>
      <p:sp>
        <p:nvSpPr>
          <p:cNvPr id="277" name="Freeform 1154"/>
          <p:cNvSpPr>
            <a:spLocks/>
          </p:cNvSpPr>
          <p:nvPr/>
        </p:nvSpPr>
        <p:spPr bwMode="auto">
          <a:xfrm>
            <a:off x="665163" y="434975"/>
            <a:ext cx="3175" cy="1588"/>
          </a:xfrm>
          <a:custGeom>
            <a:avLst/>
            <a:gdLst/>
            <a:ahLst/>
            <a:cxnLst>
              <a:cxn ang="0">
                <a:pos x="2" y="0"/>
              </a:cxn>
              <a:cxn ang="0">
                <a:pos x="0" y="0"/>
              </a:cxn>
              <a:cxn ang="0">
                <a:pos x="2" y="0"/>
              </a:cxn>
            </a:cxnLst>
            <a:rect l="0" t="0" r="r" b="b"/>
            <a:pathLst>
              <a:path w="2">
                <a:moveTo>
                  <a:pt x="2" y="0"/>
                </a:moveTo>
                <a:lnTo>
                  <a:pt x="0" y="0"/>
                </a:lnTo>
                <a:lnTo>
                  <a:pt x="2" y="0"/>
                </a:lnTo>
              </a:path>
            </a:pathLst>
          </a:custGeom>
          <a:noFill/>
          <a:ln w="9525">
            <a:noFill/>
            <a:round/>
            <a:headEnd/>
            <a:tailEnd/>
          </a:ln>
        </p:spPr>
        <p:txBody>
          <a:bodyPr/>
          <a:lstStyle/>
          <a:p>
            <a:pPr defTabSz="914400" fontAlgn="base">
              <a:spcBef>
                <a:spcPct val="50000"/>
              </a:spcBef>
              <a:spcAft>
                <a:spcPct val="0"/>
              </a:spcAft>
              <a:buFontTx/>
              <a:buChar char="•"/>
              <a:defRPr/>
            </a:pPr>
            <a:endParaRPr lang="en-US" sz="1300" dirty="0">
              <a:solidFill>
                <a:srgbClr val="002345"/>
              </a:solidFill>
              <a:latin typeface="Trebuchet MS" pitchFamily="34" charset="0"/>
              <a:cs typeface="Times New Roman" pitchFamily="18" charset="0"/>
            </a:endParaRPr>
          </a:p>
        </p:txBody>
      </p:sp>
      <p:sp>
        <p:nvSpPr>
          <p:cNvPr id="278" name="Freeform 1156"/>
          <p:cNvSpPr>
            <a:spLocks/>
          </p:cNvSpPr>
          <p:nvPr/>
        </p:nvSpPr>
        <p:spPr bwMode="auto">
          <a:xfrm>
            <a:off x="665163" y="431800"/>
            <a:ext cx="3175" cy="3175"/>
          </a:xfrm>
          <a:custGeom>
            <a:avLst/>
            <a:gdLst/>
            <a:ahLst/>
            <a:cxnLst>
              <a:cxn ang="0">
                <a:pos x="2" y="2"/>
              </a:cxn>
              <a:cxn ang="0">
                <a:pos x="0" y="0"/>
              </a:cxn>
              <a:cxn ang="0">
                <a:pos x="0" y="0"/>
              </a:cxn>
              <a:cxn ang="0">
                <a:pos x="0" y="2"/>
              </a:cxn>
              <a:cxn ang="0">
                <a:pos x="2" y="2"/>
              </a:cxn>
              <a:cxn ang="0">
                <a:pos x="2" y="2"/>
              </a:cxn>
              <a:cxn ang="0">
                <a:pos x="2" y="2"/>
              </a:cxn>
              <a:cxn ang="0">
                <a:pos x="0" y="0"/>
              </a:cxn>
              <a:cxn ang="0">
                <a:pos x="0" y="0"/>
              </a:cxn>
              <a:cxn ang="0">
                <a:pos x="0" y="2"/>
              </a:cxn>
              <a:cxn ang="0">
                <a:pos x="2" y="2"/>
              </a:cxn>
              <a:cxn ang="0">
                <a:pos x="2" y="2"/>
              </a:cxn>
              <a:cxn ang="0">
                <a:pos x="2" y="2"/>
              </a:cxn>
            </a:cxnLst>
            <a:rect l="0" t="0" r="r" b="b"/>
            <a:pathLst>
              <a:path w="2" h="2">
                <a:moveTo>
                  <a:pt x="2" y="2"/>
                </a:moveTo>
                <a:lnTo>
                  <a:pt x="0" y="0"/>
                </a:lnTo>
                <a:lnTo>
                  <a:pt x="0" y="0"/>
                </a:lnTo>
                <a:lnTo>
                  <a:pt x="0" y="2"/>
                </a:lnTo>
                <a:lnTo>
                  <a:pt x="2" y="2"/>
                </a:lnTo>
                <a:lnTo>
                  <a:pt x="2" y="2"/>
                </a:lnTo>
                <a:lnTo>
                  <a:pt x="2" y="2"/>
                </a:lnTo>
                <a:lnTo>
                  <a:pt x="0" y="0"/>
                </a:lnTo>
                <a:lnTo>
                  <a:pt x="0" y="0"/>
                </a:lnTo>
                <a:lnTo>
                  <a:pt x="0" y="2"/>
                </a:lnTo>
                <a:lnTo>
                  <a:pt x="2" y="2"/>
                </a:lnTo>
                <a:lnTo>
                  <a:pt x="2" y="2"/>
                </a:lnTo>
                <a:lnTo>
                  <a:pt x="2" y="2"/>
                </a:lnTo>
              </a:path>
            </a:pathLst>
          </a:custGeom>
          <a:noFill/>
          <a:ln w="9525">
            <a:noFill/>
            <a:round/>
            <a:headEnd/>
            <a:tailEnd/>
          </a:ln>
        </p:spPr>
        <p:txBody>
          <a:bodyPr/>
          <a:lstStyle/>
          <a:p>
            <a:pPr defTabSz="914400" fontAlgn="base">
              <a:spcBef>
                <a:spcPct val="50000"/>
              </a:spcBef>
              <a:spcAft>
                <a:spcPct val="0"/>
              </a:spcAft>
              <a:buFontTx/>
              <a:buChar char="•"/>
              <a:defRPr/>
            </a:pPr>
            <a:endParaRPr lang="en-US" sz="1300" dirty="0">
              <a:solidFill>
                <a:srgbClr val="002345"/>
              </a:solidFill>
              <a:latin typeface="Trebuchet MS" pitchFamily="34" charset="0"/>
              <a:cs typeface="Times New Roman" pitchFamily="18" charset="0"/>
            </a:endParaRPr>
          </a:p>
        </p:txBody>
      </p:sp>
      <p:sp>
        <p:nvSpPr>
          <p:cNvPr id="279" name="Freeform 1163"/>
          <p:cNvSpPr>
            <a:spLocks/>
          </p:cNvSpPr>
          <p:nvPr/>
        </p:nvSpPr>
        <p:spPr bwMode="auto">
          <a:xfrm>
            <a:off x="611188" y="415925"/>
            <a:ext cx="6350" cy="3175"/>
          </a:xfrm>
          <a:custGeom>
            <a:avLst/>
            <a:gdLst/>
            <a:ahLst/>
            <a:cxnLst>
              <a:cxn ang="0">
                <a:pos x="2" y="2"/>
              </a:cxn>
              <a:cxn ang="0">
                <a:pos x="2" y="2"/>
              </a:cxn>
              <a:cxn ang="0">
                <a:pos x="4" y="2"/>
              </a:cxn>
              <a:cxn ang="0">
                <a:pos x="4" y="0"/>
              </a:cxn>
              <a:cxn ang="0">
                <a:pos x="4" y="0"/>
              </a:cxn>
              <a:cxn ang="0">
                <a:pos x="2" y="0"/>
              </a:cxn>
              <a:cxn ang="0">
                <a:pos x="2" y="0"/>
              </a:cxn>
              <a:cxn ang="0">
                <a:pos x="0" y="2"/>
              </a:cxn>
              <a:cxn ang="0">
                <a:pos x="2" y="2"/>
              </a:cxn>
              <a:cxn ang="0">
                <a:pos x="2" y="0"/>
              </a:cxn>
              <a:cxn ang="0">
                <a:pos x="4" y="2"/>
              </a:cxn>
              <a:cxn ang="0">
                <a:pos x="4" y="0"/>
              </a:cxn>
              <a:cxn ang="0">
                <a:pos x="4" y="0"/>
              </a:cxn>
              <a:cxn ang="0">
                <a:pos x="2" y="0"/>
              </a:cxn>
              <a:cxn ang="0">
                <a:pos x="2" y="0"/>
              </a:cxn>
              <a:cxn ang="0">
                <a:pos x="0" y="0"/>
              </a:cxn>
              <a:cxn ang="0">
                <a:pos x="2" y="2"/>
              </a:cxn>
            </a:cxnLst>
            <a:rect l="0" t="0" r="r" b="b"/>
            <a:pathLst>
              <a:path w="4" h="2">
                <a:moveTo>
                  <a:pt x="2" y="2"/>
                </a:moveTo>
                <a:lnTo>
                  <a:pt x="2" y="2"/>
                </a:lnTo>
                <a:lnTo>
                  <a:pt x="4" y="2"/>
                </a:lnTo>
                <a:lnTo>
                  <a:pt x="4" y="0"/>
                </a:lnTo>
                <a:lnTo>
                  <a:pt x="4" y="0"/>
                </a:lnTo>
                <a:lnTo>
                  <a:pt x="2" y="0"/>
                </a:lnTo>
                <a:lnTo>
                  <a:pt x="2" y="0"/>
                </a:lnTo>
                <a:lnTo>
                  <a:pt x="0" y="2"/>
                </a:lnTo>
                <a:lnTo>
                  <a:pt x="2" y="2"/>
                </a:lnTo>
                <a:lnTo>
                  <a:pt x="2" y="0"/>
                </a:lnTo>
                <a:lnTo>
                  <a:pt x="4" y="2"/>
                </a:lnTo>
                <a:lnTo>
                  <a:pt x="4" y="0"/>
                </a:lnTo>
                <a:lnTo>
                  <a:pt x="4" y="0"/>
                </a:lnTo>
                <a:lnTo>
                  <a:pt x="2" y="0"/>
                </a:lnTo>
                <a:lnTo>
                  <a:pt x="2" y="0"/>
                </a:lnTo>
                <a:lnTo>
                  <a:pt x="0" y="0"/>
                </a:lnTo>
                <a:lnTo>
                  <a:pt x="2" y="2"/>
                </a:lnTo>
              </a:path>
            </a:pathLst>
          </a:custGeom>
          <a:noFill/>
          <a:ln w="9525">
            <a:noFill/>
            <a:round/>
            <a:headEnd/>
            <a:tailEnd/>
          </a:ln>
        </p:spPr>
        <p:txBody>
          <a:bodyPr/>
          <a:lstStyle/>
          <a:p>
            <a:pPr defTabSz="914400" fontAlgn="base">
              <a:spcBef>
                <a:spcPct val="50000"/>
              </a:spcBef>
              <a:spcAft>
                <a:spcPct val="0"/>
              </a:spcAft>
              <a:buFontTx/>
              <a:buChar char="•"/>
              <a:defRPr/>
            </a:pPr>
            <a:endParaRPr lang="en-US" sz="1300" dirty="0">
              <a:solidFill>
                <a:srgbClr val="002345"/>
              </a:solidFill>
              <a:latin typeface="Trebuchet MS" pitchFamily="34" charset="0"/>
              <a:cs typeface="Times New Roman" pitchFamily="18" charset="0"/>
            </a:endParaRPr>
          </a:p>
        </p:txBody>
      </p:sp>
      <p:sp>
        <p:nvSpPr>
          <p:cNvPr id="280" name="Freeform 1172"/>
          <p:cNvSpPr>
            <a:spLocks/>
          </p:cNvSpPr>
          <p:nvPr/>
        </p:nvSpPr>
        <p:spPr bwMode="auto">
          <a:xfrm>
            <a:off x="582613" y="476250"/>
            <a:ext cx="3175" cy="3175"/>
          </a:xfrm>
          <a:custGeom>
            <a:avLst/>
            <a:gdLst/>
            <a:ahLst/>
            <a:cxnLst>
              <a:cxn ang="0">
                <a:pos x="0" y="2"/>
              </a:cxn>
              <a:cxn ang="0">
                <a:pos x="0" y="2"/>
              </a:cxn>
              <a:cxn ang="0">
                <a:pos x="2" y="2"/>
              </a:cxn>
              <a:cxn ang="0">
                <a:pos x="0" y="0"/>
              </a:cxn>
              <a:cxn ang="0">
                <a:pos x="0" y="0"/>
              </a:cxn>
              <a:cxn ang="0">
                <a:pos x="0" y="0"/>
              </a:cxn>
              <a:cxn ang="0">
                <a:pos x="0" y="2"/>
              </a:cxn>
              <a:cxn ang="0">
                <a:pos x="0" y="2"/>
              </a:cxn>
              <a:cxn ang="0">
                <a:pos x="0" y="2"/>
              </a:cxn>
              <a:cxn ang="0">
                <a:pos x="0" y="2"/>
              </a:cxn>
              <a:cxn ang="0">
                <a:pos x="0" y="2"/>
              </a:cxn>
              <a:cxn ang="0">
                <a:pos x="0" y="2"/>
              </a:cxn>
              <a:cxn ang="0">
                <a:pos x="0" y="2"/>
              </a:cxn>
              <a:cxn ang="0">
                <a:pos x="0" y="2"/>
              </a:cxn>
              <a:cxn ang="0">
                <a:pos x="0" y="2"/>
              </a:cxn>
              <a:cxn ang="0">
                <a:pos x="0" y="2"/>
              </a:cxn>
              <a:cxn ang="0">
                <a:pos x="0" y="2"/>
              </a:cxn>
              <a:cxn ang="0">
                <a:pos x="0" y="2"/>
              </a:cxn>
              <a:cxn ang="0">
                <a:pos x="0" y="2"/>
              </a:cxn>
              <a:cxn ang="0">
                <a:pos x="0" y="2"/>
              </a:cxn>
              <a:cxn ang="0">
                <a:pos x="0" y="2"/>
              </a:cxn>
              <a:cxn ang="0">
                <a:pos x="0" y="2"/>
              </a:cxn>
              <a:cxn ang="0">
                <a:pos x="0" y="2"/>
              </a:cxn>
              <a:cxn ang="0">
                <a:pos x="0" y="2"/>
              </a:cxn>
              <a:cxn ang="0">
                <a:pos x="0" y="2"/>
              </a:cxn>
              <a:cxn ang="0">
                <a:pos x="0" y="2"/>
              </a:cxn>
              <a:cxn ang="0">
                <a:pos x="0" y="2"/>
              </a:cxn>
              <a:cxn ang="0">
                <a:pos x="0" y="2"/>
              </a:cxn>
              <a:cxn ang="0">
                <a:pos x="0" y="2"/>
              </a:cxn>
              <a:cxn ang="0">
                <a:pos x="0" y="2"/>
              </a:cxn>
              <a:cxn ang="0">
                <a:pos x="0" y="2"/>
              </a:cxn>
              <a:cxn ang="0">
                <a:pos x="0" y="2"/>
              </a:cxn>
            </a:cxnLst>
            <a:rect l="0" t="0" r="r" b="b"/>
            <a:pathLst>
              <a:path w="2" h="2">
                <a:moveTo>
                  <a:pt x="0" y="2"/>
                </a:moveTo>
                <a:lnTo>
                  <a:pt x="0" y="2"/>
                </a:lnTo>
                <a:lnTo>
                  <a:pt x="2" y="2"/>
                </a:lnTo>
                <a:lnTo>
                  <a:pt x="0" y="0"/>
                </a:lnTo>
                <a:lnTo>
                  <a:pt x="0" y="0"/>
                </a:lnTo>
                <a:lnTo>
                  <a:pt x="0" y="0"/>
                </a:lnTo>
                <a:lnTo>
                  <a:pt x="0" y="2"/>
                </a:lnTo>
                <a:lnTo>
                  <a:pt x="0" y="2"/>
                </a:lnTo>
                <a:lnTo>
                  <a:pt x="0" y="2"/>
                </a:lnTo>
                <a:lnTo>
                  <a:pt x="0" y="2"/>
                </a:lnTo>
                <a:lnTo>
                  <a:pt x="0" y="2"/>
                </a:lnTo>
                <a:lnTo>
                  <a:pt x="0" y="2"/>
                </a:lnTo>
                <a:lnTo>
                  <a:pt x="0" y="2"/>
                </a:lnTo>
                <a:lnTo>
                  <a:pt x="0" y="2"/>
                </a:lnTo>
                <a:lnTo>
                  <a:pt x="0" y="2"/>
                </a:lnTo>
                <a:lnTo>
                  <a:pt x="0" y="2"/>
                </a:lnTo>
                <a:lnTo>
                  <a:pt x="0" y="2"/>
                </a:lnTo>
                <a:lnTo>
                  <a:pt x="0" y="2"/>
                </a:lnTo>
                <a:lnTo>
                  <a:pt x="0" y="2"/>
                </a:lnTo>
                <a:lnTo>
                  <a:pt x="0" y="2"/>
                </a:lnTo>
                <a:lnTo>
                  <a:pt x="0" y="2"/>
                </a:lnTo>
                <a:lnTo>
                  <a:pt x="0" y="2"/>
                </a:lnTo>
                <a:lnTo>
                  <a:pt x="0" y="2"/>
                </a:lnTo>
                <a:lnTo>
                  <a:pt x="0" y="2"/>
                </a:lnTo>
                <a:lnTo>
                  <a:pt x="0" y="2"/>
                </a:lnTo>
                <a:lnTo>
                  <a:pt x="0" y="2"/>
                </a:lnTo>
                <a:lnTo>
                  <a:pt x="0" y="2"/>
                </a:lnTo>
                <a:lnTo>
                  <a:pt x="0" y="2"/>
                </a:lnTo>
                <a:lnTo>
                  <a:pt x="0" y="2"/>
                </a:lnTo>
                <a:lnTo>
                  <a:pt x="0" y="2"/>
                </a:lnTo>
                <a:lnTo>
                  <a:pt x="0" y="2"/>
                </a:lnTo>
                <a:lnTo>
                  <a:pt x="0" y="2"/>
                </a:lnTo>
              </a:path>
            </a:pathLst>
          </a:custGeom>
          <a:noFill/>
          <a:ln w="9525">
            <a:noFill/>
            <a:round/>
            <a:headEnd/>
            <a:tailEnd/>
          </a:ln>
        </p:spPr>
        <p:txBody>
          <a:bodyPr/>
          <a:lstStyle/>
          <a:p>
            <a:pPr defTabSz="914400" fontAlgn="base">
              <a:spcBef>
                <a:spcPct val="50000"/>
              </a:spcBef>
              <a:spcAft>
                <a:spcPct val="0"/>
              </a:spcAft>
              <a:buFontTx/>
              <a:buChar char="•"/>
              <a:defRPr/>
            </a:pPr>
            <a:endParaRPr lang="en-US" sz="1300" dirty="0">
              <a:solidFill>
                <a:srgbClr val="002345"/>
              </a:solidFill>
              <a:latin typeface="Trebuchet MS" pitchFamily="34" charset="0"/>
              <a:cs typeface="Times New Roman" pitchFamily="18" charset="0"/>
            </a:endParaRPr>
          </a:p>
        </p:txBody>
      </p:sp>
      <p:sp>
        <p:nvSpPr>
          <p:cNvPr id="281" name="Freeform 1177"/>
          <p:cNvSpPr>
            <a:spLocks/>
          </p:cNvSpPr>
          <p:nvPr/>
        </p:nvSpPr>
        <p:spPr bwMode="auto">
          <a:xfrm>
            <a:off x="557213" y="534988"/>
            <a:ext cx="3175" cy="3175"/>
          </a:xfrm>
          <a:custGeom>
            <a:avLst/>
            <a:gdLst/>
            <a:ahLst/>
            <a:cxnLst>
              <a:cxn ang="0">
                <a:pos x="0" y="2"/>
              </a:cxn>
              <a:cxn ang="0">
                <a:pos x="2" y="2"/>
              </a:cxn>
              <a:cxn ang="0">
                <a:pos x="2" y="2"/>
              </a:cxn>
              <a:cxn ang="0">
                <a:pos x="2" y="0"/>
              </a:cxn>
              <a:cxn ang="0">
                <a:pos x="2" y="0"/>
              </a:cxn>
              <a:cxn ang="0">
                <a:pos x="2"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2"/>
              </a:cxn>
              <a:cxn ang="0">
                <a:pos x="0" y="2"/>
              </a:cxn>
              <a:cxn ang="0">
                <a:pos x="2" y="2"/>
              </a:cxn>
              <a:cxn ang="0">
                <a:pos x="2" y="0"/>
              </a:cxn>
              <a:cxn ang="0">
                <a:pos x="2" y="0"/>
              </a:cxn>
              <a:cxn ang="0">
                <a:pos x="2" y="0"/>
              </a:cxn>
              <a:cxn ang="0">
                <a:pos x="2" y="0"/>
              </a:cxn>
              <a:cxn ang="0">
                <a:pos x="2" y="0"/>
              </a:cxn>
              <a:cxn ang="0">
                <a:pos x="2" y="0"/>
              </a:cxn>
              <a:cxn ang="0">
                <a:pos x="2" y="0"/>
              </a:cxn>
              <a:cxn ang="0">
                <a:pos x="2" y="0"/>
              </a:cxn>
              <a:cxn ang="0">
                <a:pos x="2" y="0"/>
              </a:cxn>
              <a:cxn ang="0">
                <a:pos x="2" y="0"/>
              </a:cxn>
              <a:cxn ang="0">
                <a:pos x="2" y="0"/>
              </a:cxn>
              <a:cxn ang="0">
                <a:pos x="2" y="2"/>
              </a:cxn>
              <a:cxn ang="0">
                <a:pos x="2" y="0"/>
              </a:cxn>
              <a:cxn ang="0">
                <a:pos x="2" y="0"/>
              </a:cxn>
              <a:cxn ang="0">
                <a:pos x="0" y="0"/>
              </a:cxn>
              <a:cxn ang="0">
                <a:pos x="0" y="0"/>
              </a:cxn>
              <a:cxn ang="0">
                <a:pos x="0" y="2"/>
              </a:cxn>
            </a:cxnLst>
            <a:rect l="0" t="0" r="r" b="b"/>
            <a:pathLst>
              <a:path w="2" h="2">
                <a:moveTo>
                  <a:pt x="0" y="2"/>
                </a:moveTo>
                <a:lnTo>
                  <a:pt x="2" y="2"/>
                </a:lnTo>
                <a:lnTo>
                  <a:pt x="2" y="2"/>
                </a:lnTo>
                <a:lnTo>
                  <a:pt x="2" y="0"/>
                </a:lnTo>
                <a:lnTo>
                  <a:pt x="2" y="0"/>
                </a:lnTo>
                <a:lnTo>
                  <a:pt x="2"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2"/>
                </a:lnTo>
                <a:lnTo>
                  <a:pt x="0" y="2"/>
                </a:lnTo>
                <a:lnTo>
                  <a:pt x="2" y="2"/>
                </a:lnTo>
                <a:lnTo>
                  <a:pt x="2" y="0"/>
                </a:lnTo>
                <a:lnTo>
                  <a:pt x="2" y="0"/>
                </a:lnTo>
                <a:lnTo>
                  <a:pt x="2" y="0"/>
                </a:lnTo>
                <a:lnTo>
                  <a:pt x="2" y="0"/>
                </a:lnTo>
                <a:lnTo>
                  <a:pt x="2" y="0"/>
                </a:lnTo>
                <a:lnTo>
                  <a:pt x="2" y="0"/>
                </a:lnTo>
                <a:lnTo>
                  <a:pt x="2" y="0"/>
                </a:lnTo>
                <a:lnTo>
                  <a:pt x="2" y="0"/>
                </a:lnTo>
                <a:lnTo>
                  <a:pt x="2" y="0"/>
                </a:lnTo>
                <a:lnTo>
                  <a:pt x="2" y="0"/>
                </a:lnTo>
                <a:lnTo>
                  <a:pt x="2" y="0"/>
                </a:lnTo>
                <a:lnTo>
                  <a:pt x="2" y="2"/>
                </a:lnTo>
                <a:lnTo>
                  <a:pt x="2" y="0"/>
                </a:lnTo>
                <a:lnTo>
                  <a:pt x="2" y="0"/>
                </a:lnTo>
                <a:lnTo>
                  <a:pt x="0" y="0"/>
                </a:lnTo>
                <a:lnTo>
                  <a:pt x="0" y="0"/>
                </a:lnTo>
                <a:lnTo>
                  <a:pt x="0" y="2"/>
                </a:lnTo>
              </a:path>
            </a:pathLst>
          </a:custGeom>
          <a:noFill/>
          <a:ln w="9525">
            <a:noFill/>
            <a:round/>
            <a:headEnd/>
            <a:tailEnd/>
          </a:ln>
        </p:spPr>
        <p:txBody>
          <a:bodyPr/>
          <a:lstStyle/>
          <a:p>
            <a:pPr defTabSz="914400" fontAlgn="base">
              <a:spcBef>
                <a:spcPct val="50000"/>
              </a:spcBef>
              <a:spcAft>
                <a:spcPct val="0"/>
              </a:spcAft>
              <a:buFontTx/>
              <a:buChar char="•"/>
              <a:defRPr/>
            </a:pPr>
            <a:endParaRPr lang="en-US" sz="1300" dirty="0">
              <a:solidFill>
                <a:srgbClr val="002345"/>
              </a:solidFill>
              <a:latin typeface="Trebuchet MS" pitchFamily="34" charset="0"/>
              <a:cs typeface="Times New Roman" pitchFamily="18" charset="0"/>
            </a:endParaRPr>
          </a:p>
        </p:txBody>
      </p:sp>
      <p:sp>
        <p:nvSpPr>
          <p:cNvPr id="282" name="Freeform 1180"/>
          <p:cNvSpPr>
            <a:spLocks/>
          </p:cNvSpPr>
          <p:nvPr/>
        </p:nvSpPr>
        <p:spPr bwMode="auto">
          <a:xfrm>
            <a:off x="560388" y="530225"/>
            <a:ext cx="3175" cy="4763"/>
          </a:xfrm>
          <a:custGeom>
            <a:avLst/>
            <a:gdLst/>
            <a:ahLst/>
            <a:cxnLst>
              <a:cxn ang="0">
                <a:pos x="0" y="3"/>
              </a:cxn>
              <a:cxn ang="0">
                <a:pos x="0" y="3"/>
              </a:cxn>
              <a:cxn ang="0">
                <a:pos x="2" y="3"/>
              </a:cxn>
              <a:cxn ang="0">
                <a:pos x="2" y="3"/>
              </a:cxn>
              <a:cxn ang="0">
                <a:pos x="0" y="0"/>
              </a:cxn>
              <a:cxn ang="0">
                <a:pos x="0" y="0"/>
              </a:cxn>
              <a:cxn ang="0">
                <a:pos x="0" y="0"/>
              </a:cxn>
              <a:cxn ang="0">
                <a:pos x="0" y="3"/>
              </a:cxn>
              <a:cxn ang="0">
                <a:pos x="0" y="3"/>
              </a:cxn>
              <a:cxn ang="0">
                <a:pos x="0" y="3"/>
              </a:cxn>
              <a:cxn ang="0">
                <a:pos x="0" y="3"/>
              </a:cxn>
              <a:cxn ang="0">
                <a:pos x="0" y="0"/>
              </a:cxn>
              <a:cxn ang="0">
                <a:pos x="0" y="3"/>
              </a:cxn>
              <a:cxn ang="0">
                <a:pos x="0" y="3"/>
              </a:cxn>
              <a:cxn ang="0">
                <a:pos x="0" y="3"/>
              </a:cxn>
              <a:cxn ang="0">
                <a:pos x="0" y="3"/>
              </a:cxn>
              <a:cxn ang="0">
                <a:pos x="0" y="3"/>
              </a:cxn>
              <a:cxn ang="0">
                <a:pos x="0" y="3"/>
              </a:cxn>
              <a:cxn ang="0">
                <a:pos x="0" y="3"/>
              </a:cxn>
              <a:cxn ang="0">
                <a:pos x="0" y="3"/>
              </a:cxn>
              <a:cxn ang="0">
                <a:pos x="0" y="3"/>
              </a:cxn>
              <a:cxn ang="0">
                <a:pos x="0" y="3"/>
              </a:cxn>
              <a:cxn ang="0">
                <a:pos x="0" y="3"/>
              </a:cxn>
              <a:cxn ang="0">
                <a:pos x="0" y="3"/>
              </a:cxn>
              <a:cxn ang="0">
                <a:pos x="0" y="3"/>
              </a:cxn>
              <a:cxn ang="0">
                <a:pos x="0" y="3"/>
              </a:cxn>
              <a:cxn ang="0">
                <a:pos x="0" y="3"/>
              </a:cxn>
            </a:cxnLst>
            <a:rect l="0" t="0" r="r" b="b"/>
            <a:pathLst>
              <a:path w="2" h="3">
                <a:moveTo>
                  <a:pt x="0" y="3"/>
                </a:moveTo>
                <a:lnTo>
                  <a:pt x="0" y="3"/>
                </a:lnTo>
                <a:lnTo>
                  <a:pt x="2" y="3"/>
                </a:lnTo>
                <a:lnTo>
                  <a:pt x="2" y="3"/>
                </a:lnTo>
                <a:lnTo>
                  <a:pt x="0" y="0"/>
                </a:lnTo>
                <a:lnTo>
                  <a:pt x="0" y="0"/>
                </a:lnTo>
                <a:lnTo>
                  <a:pt x="0" y="0"/>
                </a:lnTo>
                <a:lnTo>
                  <a:pt x="0" y="3"/>
                </a:lnTo>
                <a:lnTo>
                  <a:pt x="0" y="3"/>
                </a:lnTo>
                <a:lnTo>
                  <a:pt x="0" y="3"/>
                </a:lnTo>
                <a:lnTo>
                  <a:pt x="0" y="3"/>
                </a:lnTo>
                <a:lnTo>
                  <a:pt x="0" y="0"/>
                </a:lnTo>
                <a:lnTo>
                  <a:pt x="0" y="3"/>
                </a:lnTo>
                <a:lnTo>
                  <a:pt x="0" y="3"/>
                </a:lnTo>
                <a:lnTo>
                  <a:pt x="0" y="3"/>
                </a:lnTo>
                <a:lnTo>
                  <a:pt x="0" y="3"/>
                </a:lnTo>
                <a:lnTo>
                  <a:pt x="0" y="3"/>
                </a:lnTo>
                <a:lnTo>
                  <a:pt x="0" y="3"/>
                </a:lnTo>
                <a:lnTo>
                  <a:pt x="0" y="3"/>
                </a:lnTo>
                <a:lnTo>
                  <a:pt x="0" y="3"/>
                </a:lnTo>
                <a:lnTo>
                  <a:pt x="0" y="3"/>
                </a:lnTo>
                <a:lnTo>
                  <a:pt x="0" y="3"/>
                </a:lnTo>
                <a:lnTo>
                  <a:pt x="0" y="3"/>
                </a:lnTo>
                <a:lnTo>
                  <a:pt x="0" y="3"/>
                </a:lnTo>
                <a:lnTo>
                  <a:pt x="0" y="3"/>
                </a:lnTo>
                <a:lnTo>
                  <a:pt x="0" y="3"/>
                </a:lnTo>
                <a:lnTo>
                  <a:pt x="0" y="3"/>
                </a:lnTo>
              </a:path>
            </a:pathLst>
          </a:custGeom>
          <a:noFill/>
          <a:ln w="9525">
            <a:noFill/>
            <a:round/>
            <a:headEnd/>
            <a:tailEnd/>
          </a:ln>
        </p:spPr>
        <p:txBody>
          <a:bodyPr/>
          <a:lstStyle/>
          <a:p>
            <a:pPr defTabSz="914400" fontAlgn="base">
              <a:spcBef>
                <a:spcPct val="50000"/>
              </a:spcBef>
              <a:spcAft>
                <a:spcPct val="0"/>
              </a:spcAft>
              <a:buFontTx/>
              <a:buChar char="•"/>
              <a:defRPr/>
            </a:pPr>
            <a:endParaRPr lang="en-US" sz="1300" dirty="0">
              <a:solidFill>
                <a:srgbClr val="002345"/>
              </a:solidFill>
              <a:latin typeface="Trebuchet MS" pitchFamily="34" charset="0"/>
              <a:cs typeface="Times New Roman" pitchFamily="18" charset="0"/>
            </a:endParaRPr>
          </a:p>
        </p:txBody>
      </p:sp>
      <p:sp>
        <p:nvSpPr>
          <p:cNvPr id="283" name="Line 1187"/>
          <p:cNvSpPr>
            <a:spLocks noChangeShapeType="1"/>
          </p:cNvSpPr>
          <p:nvPr/>
        </p:nvSpPr>
        <p:spPr bwMode="auto">
          <a:xfrm>
            <a:off x="569913" y="520700"/>
            <a:ext cx="1587" cy="1588"/>
          </a:xfrm>
          <a:prstGeom prst="line">
            <a:avLst/>
          </a:prstGeom>
          <a:noFill/>
          <a:ln w="9525">
            <a:noFill/>
            <a:round/>
            <a:headEnd/>
            <a:tailEnd/>
          </a:ln>
        </p:spPr>
        <p:txBody>
          <a:bodyPr/>
          <a:lstStyle/>
          <a:p>
            <a:pPr defTabSz="914400" fontAlgn="base">
              <a:spcBef>
                <a:spcPct val="50000"/>
              </a:spcBef>
              <a:spcAft>
                <a:spcPct val="0"/>
              </a:spcAft>
              <a:buFontTx/>
              <a:buChar char="•"/>
              <a:defRPr/>
            </a:pPr>
            <a:endParaRPr lang="en-US" sz="1300" dirty="0">
              <a:solidFill>
                <a:srgbClr val="002345"/>
              </a:solidFill>
              <a:latin typeface="Trebuchet MS" pitchFamily="34" charset="0"/>
              <a:cs typeface="Times New Roman" pitchFamily="18" charset="0"/>
            </a:endParaRPr>
          </a:p>
        </p:txBody>
      </p:sp>
      <p:sp>
        <p:nvSpPr>
          <p:cNvPr id="284" name="Line 1188"/>
          <p:cNvSpPr>
            <a:spLocks noChangeShapeType="1"/>
          </p:cNvSpPr>
          <p:nvPr/>
        </p:nvSpPr>
        <p:spPr bwMode="auto">
          <a:xfrm>
            <a:off x="569913" y="520700"/>
            <a:ext cx="1587" cy="1588"/>
          </a:xfrm>
          <a:prstGeom prst="line">
            <a:avLst/>
          </a:prstGeom>
          <a:noFill/>
          <a:ln w="9525">
            <a:noFill/>
            <a:round/>
            <a:headEnd/>
            <a:tailEnd/>
          </a:ln>
        </p:spPr>
        <p:txBody>
          <a:bodyPr/>
          <a:lstStyle/>
          <a:p>
            <a:pPr defTabSz="914400" fontAlgn="base">
              <a:spcBef>
                <a:spcPct val="50000"/>
              </a:spcBef>
              <a:spcAft>
                <a:spcPct val="0"/>
              </a:spcAft>
              <a:buFontTx/>
              <a:buChar char="•"/>
              <a:defRPr/>
            </a:pPr>
            <a:endParaRPr lang="en-US" sz="1300" dirty="0">
              <a:solidFill>
                <a:srgbClr val="002345"/>
              </a:solidFill>
              <a:latin typeface="Trebuchet MS" pitchFamily="34" charset="0"/>
              <a:cs typeface="Times New Roman" pitchFamily="18" charset="0"/>
            </a:endParaRPr>
          </a:p>
        </p:txBody>
      </p:sp>
      <p:sp>
        <p:nvSpPr>
          <p:cNvPr id="285" name="Freeform 1208"/>
          <p:cNvSpPr>
            <a:spLocks/>
          </p:cNvSpPr>
          <p:nvPr/>
        </p:nvSpPr>
        <p:spPr bwMode="auto">
          <a:xfrm>
            <a:off x="595313" y="557213"/>
            <a:ext cx="1587" cy="1587"/>
          </a:xfrm>
          <a:custGeom>
            <a:avLst/>
            <a:gdLst/>
            <a:ahLst/>
            <a:cxnLst>
              <a:cxn ang="0">
                <a:pos x="0" y="0"/>
              </a:cxn>
              <a:cxn ang="0">
                <a:pos x="0" y="0"/>
              </a:cxn>
              <a:cxn ang="0">
                <a:pos x="0" y="0"/>
              </a:cxn>
            </a:cxnLst>
            <a:rect l="0" t="0" r="r" b="b"/>
            <a:pathLst>
              <a:path>
                <a:moveTo>
                  <a:pt x="0" y="0"/>
                </a:moveTo>
                <a:lnTo>
                  <a:pt x="0" y="0"/>
                </a:lnTo>
                <a:lnTo>
                  <a:pt x="0" y="0"/>
                </a:lnTo>
              </a:path>
            </a:pathLst>
          </a:custGeom>
          <a:noFill/>
          <a:ln w="9525">
            <a:noFill/>
            <a:round/>
            <a:headEnd/>
            <a:tailEnd/>
          </a:ln>
        </p:spPr>
        <p:txBody>
          <a:bodyPr/>
          <a:lstStyle/>
          <a:p>
            <a:pPr defTabSz="914400" fontAlgn="base">
              <a:spcBef>
                <a:spcPct val="50000"/>
              </a:spcBef>
              <a:spcAft>
                <a:spcPct val="0"/>
              </a:spcAft>
              <a:buFontTx/>
              <a:buChar char="•"/>
              <a:defRPr/>
            </a:pPr>
            <a:endParaRPr lang="en-US" sz="1300" dirty="0">
              <a:solidFill>
                <a:srgbClr val="002345"/>
              </a:solidFill>
              <a:latin typeface="Trebuchet MS" pitchFamily="34" charset="0"/>
              <a:cs typeface="Times New Roman" pitchFamily="18" charset="0"/>
            </a:endParaRPr>
          </a:p>
        </p:txBody>
      </p:sp>
      <p:sp>
        <p:nvSpPr>
          <p:cNvPr id="286" name="Freeform 1210"/>
          <p:cNvSpPr>
            <a:spLocks/>
          </p:cNvSpPr>
          <p:nvPr/>
        </p:nvSpPr>
        <p:spPr bwMode="auto">
          <a:xfrm>
            <a:off x="595313" y="557213"/>
            <a:ext cx="3175" cy="3175"/>
          </a:xfrm>
          <a:custGeom>
            <a:avLst/>
            <a:gdLst/>
            <a:ahLst/>
            <a:cxnLst>
              <a:cxn ang="0">
                <a:pos x="0" y="2"/>
              </a:cxn>
              <a:cxn ang="0">
                <a:pos x="0" y="2"/>
              </a:cxn>
              <a:cxn ang="0">
                <a:pos x="2" y="2"/>
              </a:cxn>
              <a:cxn ang="0">
                <a:pos x="2" y="0"/>
              </a:cxn>
              <a:cxn ang="0">
                <a:pos x="2" y="0"/>
              </a:cxn>
              <a:cxn ang="0">
                <a:pos x="0" y="0"/>
              </a:cxn>
              <a:cxn ang="0">
                <a:pos x="0" y="0"/>
              </a:cxn>
              <a:cxn ang="0">
                <a:pos x="0" y="0"/>
              </a:cxn>
              <a:cxn ang="0">
                <a:pos x="0" y="2"/>
              </a:cxn>
              <a:cxn ang="0">
                <a:pos x="0" y="2"/>
              </a:cxn>
              <a:cxn ang="0">
                <a:pos x="2" y="2"/>
              </a:cxn>
              <a:cxn ang="0">
                <a:pos x="2" y="0"/>
              </a:cxn>
              <a:cxn ang="0">
                <a:pos x="2" y="0"/>
              </a:cxn>
              <a:cxn ang="0">
                <a:pos x="0" y="0"/>
              </a:cxn>
              <a:cxn ang="0">
                <a:pos x="0" y="0"/>
              </a:cxn>
              <a:cxn ang="0">
                <a:pos x="0" y="0"/>
              </a:cxn>
              <a:cxn ang="0">
                <a:pos x="0" y="2"/>
              </a:cxn>
            </a:cxnLst>
            <a:rect l="0" t="0" r="r" b="b"/>
            <a:pathLst>
              <a:path w="2" h="2">
                <a:moveTo>
                  <a:pt x="0" y="2"/>
                </a:moveTo>
                <a:lnTo>
                  <a:pt x="0" y="2"/>
                </a:lnTo>
                <a:lnTo>
                  <a:pt x="2" y="2"/>
                </a:lnTo>
                <a:lnTo>
                  <a:pt x="2" y="0"/>
                </a:lnTo>
                <a:lnTo>
                  <a:pt x="2" y="0"/>
                </a:lnTo>
                <a:lnTo>
                  <a:pt x="0" y="0"/>
                </a:lnTo>
                <a:lnTo>
                  <a:pt x="0" y="0"/>
                </a:lnTo>
                <a:lnTo>
                  <a:pt x="0" y="0"/>
                </a:lnTo>
                <a:lnTo>
                  <a:pt x="0" y="2"/>
                </a:lnTo>
                <a:lnTo>
                  <a:pt x="0" y="2"/>
                </a:lnTo>
                <a:lnTo>
                  <a:pt x="2" y="2"/>
                </a:lnTo>
                <a:lnTo>
                  <a:pt x="2" y="0"/>
                </a:lnTo>
                <a:lnTo>
                  <a:pt x="2" y="0"/>
                </a:lnTo>
                <a:lnTo>
                  <a:pt x="0" y="0"/>
                </a:lnTo>
                <a:lnTo>
                  <a:pt x="0" y="0"/>
                </a:lnTo>
                <a:lnTo>
                  <a:pt x="0" y="0"/>
                </a:lnTo>
                <a:lnTo>
                  <a:pt x="0" y="2"/>
                </a:lnTo>
              </a:path>
            </a:pathLst>
          </a:custGeom>
          <a:noFill/>
          <a:ln w="9525">
            <a:noFill/>
            <a:round/>
            <a:headEnd/>
            <a:tailEnd/>
          </a:ln>
        </p:spPr>
        <p:txBody>
          <a:bodyPr/>
          <a:lstStyle/>
          <a:p>
            <a:pPr defTabSz="914400" fontAlgn="base">
              <a:spcBef>
                <a:spcPct val="50000"/>
              </a:spcBef>
              <a:spcAft>
                <a:spcPct val="0"/>
              </a:spcAft>
              <a:buFontTx/>
              <a:buChar char="•"/>
              <a:defRPr/>
            </a:pPr>
            <a:endParaRPr lang="en-US" sz="1300" dirty="0">
              <a:solidFill>
                <a:srgbClr val="002345"/>
              </a:solidFill>
              <a:latin typeface="Trebuchet MS" pitchFamily="34" charset="0"/>
              <a:cs typeface="Times New Roman" pitchFamily="18" charset="0"/>
            </a:endParaRPr>
          </a:p>
        </p:txBody>
      </p:sp>
      <p:sp>
        <p:nvSpPr>
          <p:cNvPr id="287" name="Freeform 1214"/>
          <p:cNvSpPr>
            <a:spLocks/>
          </p:cNvSpPr>
          <p:nvPr/>
        </p:nvSpPr>
        <p:spPr bwMode="auto">
          <a:xfrm>
            <a:off x="595313" y="557213"/>
            <a:ext cx="3175" cy="3175"/>
          </a:xfrm>
          <a:custGeom>
            <a:avLst/>
            <a:gdLst/>
            <a:ahLst/>
            <a:cxnLst>
              <a:cxn ang="0">
                <a:pos x="0" y="2"/>
              </a:cxn>
              <a:cxn ang="0">
                <a:pos x="2" y="2"/>
              </a:cxn>
              <a:cxn ang="0">
                <a:pos x="0" y="0"/>
              </a:cxn>
              <a:cxn ang="0">
                <a:pos x="0" y="2"/>
              </a:cxn>
              <a:cxn ang="0">
                <a:pos x="0" y="2"/>
              </a:cxn>
            </a:cxnLst>
            <a:rect l="0" t="0" r="r" b="b"/>
            <a:pathLst>
              <a:path w="2" h="2">
                <a:moveTo>
                  <a:pt x="0" y="2"/>
                </a:moveTo>
                <a:lnTo>
                  <a:pt x="2" y="2"/>
                </a:lnTo>
                <a:lnTo>
                  <a:pt x="0" y="0"/>
                </a:lnTo>
                <a:lnTo>
                  <a:pt x="0" y="2"/>
                </a:lnTo>
                <a:lnTo>
                  <a:pt x="0" y="2"/>
                </a:lnTo>
              </a:path>
            </a:pathLst>
          </a:custGeom>
          <a:noFill/>
          <a:ln w="9525">
            <a:noFill/>
            <a:round/>
            <a:headEnd/>
            <a:tailEnd/>
          </a:ln>
        </p:spPr>
        <p:txBody>
          <a:bodyPr/>
          <a:lstStyle/>
          <a:p>
            <a:pPr defTabSz="914400" fontAlgn="base">
              <a:spcBef>
                <a:spcPct val="50000"/>
              </a:spcBef>
              <a:spcAft>
                <a:spcPct val="0"/>
              </a:spcAft>
              <a:buFontTx/>
              <a:buChar char="•"/>
              <a:defRPr/>
            </a:pPr>
            <a:endParaRPr lang="en-US" sz="1300" dirty="0">
              <a:solidFill>
                <a:srgbClr val="002345"/>
              </a:solidFill>
              <a:latin typeface="Trebuchet MS" pitchFamily="34" charset="0"/>
              <a:cs typeface="Times New Roman" pitchFamily="18" charset="0"/>
            </a:endParaRPr>
          </a:p>
        </p:txBody>
      </p:sp>
      <p:sp>
        <p:nvSpPr>
          <p:cNvPr id="288" name="Rectangle 1215"/>
          <p:cNvSpPr>
            <a:spLocks noChangeArrowheads="1"/>
          </p:cNvSpPr>
          <p:nvPr/>
        </p:nvSpPr>
        <p:spPr bwMode="auto">
          <a:xfrm>
            <a:off x="595313" y="627063"/>
            <a:ext cx="1587" cy="1587"/>
          </a:xfrm>
          <a:prstGeom prst="rect">
            <a:avLst/>
          </a:prstGeom>
          <a:solidFill>
            <a:srgbClr val="000000"/>
          </a:solidFill>
          <a:ln w="9525">
            <a:noFill/>
            <a:miter lim="800000"/>
            <a:headEnd/>
            <a:tailEnd/>
          </a:ln>
        </p:spPr>
        <p:txBody>
          <a:bodyPr/>
          <a:lstStyle/>
          <a:p>
            <a:pPr defTabSz="914400" fontAlgn="base">
              <a:spcBef>
                <a:spcPct val="50000"/>
              </a:spcBef>
              <a:spcAft>
                <a:spcPct val="0"/>
              </a:spcAft>
              <a:buFontTx/>
              <a:buChar char="•"/>
              <a:defRPr/>
            </a:pPr>
            <a:endParaRPr lang="en-US" sz="1300" dirty="0">
              <a:solidFill>
                <a:srgbClr val="002345"/>
              </a:solidFill>
              <a:latin typeface="Trebuchet MS" pitchFamily="34" charset="0"/>
              <a:cs typeface="Times New Roman" pitchFamily="18" charset="0"/>
            </a:endParaRPr>
          </a:p>
        </p:txBody>
      </p:sp>
      <p:sp>
        <p:nvSpPr>
          <p:cNvPr id="289" name="Freeform 1217"/>
          <p:cNvSpPr>
            <a:spLocks/>
          </p:cNvSpPr>
          <p:nvPr/>
        </p:nvSpPr>
        <p:spPr bwMode="auto">
          <a:xfrm>
            <a:off x="595313" y="627063"/>
            <a:ext cx="1587" cy="1587"/>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path>
            </a:pathLst>
          </a:custGeom>
          <a:noFill/>
          <a:ln w="9525">
            <a:noFill/>
            <a:round/>
            <a:headEnd/>
            <a:tailEnd/>
          </a:ln>
        </p:spPr>
        <p:txBody>
          <a:bodyPr/>
          <a:lstStyle/>
          <a:p>
            <a:pPr defTabSz="914400" fontAlgn="base">
              <a:spcBef>
                <a:spcPct val="50000"/>
              </a:spcBef>
              <a:spcAft>
                <a:spcPct val="0"/>
              </a:spcAft>
              <a:buFontTx/>
              <a:buChar char="•"/>
              <a:defRPr/>
            </a:pPr>
            <a:endParaRPr lang="en-US" sz="1300" dirty="0">
              <a:solidFill>
                <a:srgbClr val="002345"/>
              </a:solidFill>
              <a:latin typeface="Trebuchet MS" pitchFamily="34" charset="0"/>
              <a:cs typeface="Times New Roman" pitchFamily="18" charset="0"/>
            </a:endParaRPr>
          </a:p>
        </p:txBody>
      </p:sp>
      <p:sp>
        <p:nvSpPr>
          <p:cNvPr id="290" name="Freeform 1219"/>
          <p:cNvSpPr>
            <a:spLocks/>
          </p:cNvSpPr>
          <p:nvPr/>
        </p:nvSpPr>
        <p:spPr bwMode="auto">
          <a:xfrm>
            <a:off x="731838" y="541338"/>
            <a:ext cx="1587" cy="1587"/>
          </a:xfrm>
          <a:custGeom>
            <a:avLst/>
            <a:gdLst/>
            <a:ahLst/>
            <a:cxnLst>
              <a:cxn ang="0">
                <a:pos x="0" y="0"/>
              </a:cxn>
              <a:cxn ang="0">
                <a:pos x="0" y="0"/>
              </a:cxn>
              <a:cxn ang="0">
                <a:pos x="0" y="0"/>
              </a:cxn>
            </a:cxnLst>
            <a:rect l="0" t="0" r="r" b="b"/>
            <a:pathLst>
              <a:path>
                <a:moveTo>
                  <a:pt x="0" y="0"/>
                </a:moveTo>
                <a:lnTo>
                  <a:pt x="0" y="0"/>
                </a:lnTo>
                <a:lnTo>
                  <a:pt x="0" y="0"/>
                </a:lnTo>
              </a:path>
            </a:pathLst>
          </a:custGeom>
          <a:noFill/>
          <a:ln w="9525">
            <a:noFill/>
            <a:round/>
            <a:headEnd/>
            <a:tailEnd/>
          </a:ln>
        </p:spPr>
        <p:txBody>
          <a:bodyPr/>
          <a:lstStyle/>
          <a:p>
            <a:pPr defTabSz="914400" fontAlgn="base">
              <a:spcBef>
                <a:spcPct val="50000"/>
              </a:spcBef>
              <a:spcAft>
                <a:spcPct val="0"/>
              </a:spcAft>
              <a:buFontTx/>
              <a:buChar char="•"/>
              <a:defRPr/>
            </a:pPr>
            <a:endParaRPr lang="en-US" sz="1300" dirty="0">
              <a:solidFill>
                <a:srgbClr val="002345"/>
              </a:solidFill>
              <a:latin typeface="Trebuchet MS" pitchFamily="34" charset="0"/>
              <a:cs typeface="Times New Roman" pitchFamily="18" charset="0"/>
            </a:endParaRPr>
          </a:p>
        </p:txBody>
      </p:sp>
      <p:sp>
        <p:nvSpPr>
          <p:cNvPr id="291" name="Freeform 1221"/>
          <p:cNvSpPr>
            <a:spLocks/>
          </p:cNvSpPr>
          <p:nvPr/>
        </p:nvSpPr>
        <p:spPr bwMode="auto">
          <a:xfrm>
            <a:off x="731838" y="541338"/>
            <a:ext cx="3175" cy="3175"/>
          </a:xfrm>
          <a:custGeom>
            <a:avLst/>
            <a:gdLst/>
            <a:ahLst/>
            <a:cxnLst>
              <a:cxn ang="0">
                <a:pos x="2" y="0"/>
              </a:cxn>
              <a:cxn ang="0">
                <a:pos x="2" y="0"/>
              </a:cxn>
              <a:cxn ang="0">
                <a:pos x="2" y="0"/>
              </a:cxn>
              <a:cxn ang="0">
                <a:pos x="0" y="0"/>
              </a:cxn>
              <a:cxn ang="0">
                <a:pos x="0" y="0"/>
              </a:cxn>
              <a:cxn ang="0">
                <a:pos x="0" y="2"/>
              </a:cxn>
              <a:cxn ang="0">
                <a:pos x="2" y="0"/>
              </a:cxn>
              <a:cxn ang="0">
                <a:pos x="2" y="0"/>
              </a:cxn>
              <a:cxn ang="0">
                <a:pos x="2" y="0"/>
              </a:cxn>
              <a:cxn ang="0">
                <a:pos x="0" y="0"/>
              </a:cxn>
              <a:cxn ang="0">
                <a:pos x="0" y="0"/>
              </a:cxn>
              <a:cxn ang="0">
                <a:pos x="0" y="2"/>
              </a:cxn>
              <a:cxn ang="0">
                <a:pos x="2" y="0"/>
              </a:cxn>
            </a:cxnLst>
            <a:rect l="0" t="0" r="r" b="b"/>
            <a:pathLst>
              <a:path w="2" h="2">
                <a:moveTo>
                  <a:pt x="2" y="0"/>
                </a:moveTo>
                <a:lnTo>
                  <a:pt x="2" y="0"/>
                </a:lnTo>
                <a:lnTo>
                  <a:pt x="2" y="0"/>
                </a:lnTo>
                <a:lnTo>
                  <a:pt x="0" y="0"/>
                </a:lnTo>
                <a:lnTo>
                  <a:pt x="0" y="0"/>
                </a:lnTo>
                <a:lnTo>
                  <a:pt x="0" y="2"/>
                </a:lnTo>
                <a:lnTo>
                  <a:pt x="2" y="0"/>
                </a:lnTo>
                <a:lnTo>
                  <a:pt x="2" y="0"/>
                </a:lnTo>
                <a:lnTo>
                  <a:pt x="2" y="0"/>
                </a:lnTo>
                <a:lnTo>
                  <a:pt x="0" y="0"/>
                </a:lnTo>
                <a:lnTo>
                  <a:pt x="0" y="0"/>
                </a:lnTo>
                <a:lnTo>
                  <a:pt x="0" y="2"/>
                </a:lnTo>
                <a:lnTo>
                  <a:pt x="2" y="0"/>
                </a:lnTo>
              </a:path>
            </a:pathLst>
          </a:custGeom>
          <a:noFill/>
          <a:ln w="9525">
            <a:noFill/>
            <a:round/>
            <a:headEnd/>
            <a:tailEnd/>
          </a:ln>
        </p:spPr>
        <p:txBody>
          <a:bodyPr/>
          <a:lstStyle/>
          <a:p>
            <a:pPr defTabSz="914400" fontAlgn="base">
              <a:spcBef>
                <a:spcPct val="50000"/>
              </a:spcBef>
              <a:spcAft>
                <a:spcPct val="0"/>
              </a:spcAft>
              <a:buFontTx/>
              <a:buChar char="•"/>
              <a:defRPr/>
            </a:pPr>
            <a:endParaRPr lang="en-US" sz="1300" dirty="0">
              <a:solidFill>
                <a:srgbClr val="002345"/>
              </a:solidFill>
              <a:latin typeface="Trebuchet MS" pitchFamily="34" charset="0"/>
              <a:cs typeface="Times New Roman" pitchFamily="18" charset="0"/>
            </a:endParaRPr>
          </a:p>
        </p:txBody>
      </p:sp>
      <p:sp>
        <p:nvSpPr>
          <p:cNvPr id="292" name="Freeform 1234"/>
          <p:cNvSpPr>
            <a:spLocks/>
          </p:cNvSpPr>
          <p:nvPr/>
        </p:nvSpPr>
        <p:spPr bwMode="auto">
          <a:xfrm>
            <a:off x="722313" y="550863"/>
            <a:ext cx="3175" cy="1587"/>
          </a:xfrm>
          <a:custGeom>
            <a:avLst/>
            <a:gdLst/>
            <a:ahLst/>
            <a:cxnLst>
              <a:cxn ang="0">
                <a:pos x="0" y="0"/>
              </a:cxn>
              <a:cxn ang="0">
                <a:pos x="0" y="0"/>
              </a:cxn>
              <a:cxn ang="0">
                <a:pos x="2" y="0"/>
              </a:cxn>
              <a:cxn ang="0">
                <a:pos x="2" y="0"/>
              </a:cxn>
              <a:cxn ang="0">
                <a:pos x="2" y="0"/>
              </a:cxn>
              <a:cxn ang="0">
                <a:pos x="2" y="0"/>
              </a:cxn>
              <a:cxn ang="0">
                <a:pos x="0" y="0"/>
              </a:cxn>
              <a:cxn ang="0">
                <a:pos x="0" y="0"/>
              </a:cxn>
              <a:cxn ang="0">
                <a:pos x="0" y="0"/>
              </a:cxn>
              <a:cxn ang="0">
                <a:pos x="0" y="0"/>
              </a:cxn>
              <a:cxn ang="0">
                <a:pos x="0" y="0"/>
              </a:cxn>
              <a:cxn ang="0">
                <a:pos x="0" y="0"/>
              </a:cxn>
              <a:cxn ang="0">
                <a:pos x="2" y="0"/>
              </a:cxn>
              <a:cxn ang="0">
                <a:pos x="2" y="0"/>
              </a:cxn>
              <a:cxn ang="0">
                <a:pos x="2" y="0"/>
              </a:cxn>
              <a:cxn ang="0">
                <a:pos x="0" y="0"/>
              </a:cxn>
              <a:cxn ang="0">
                <a:pos x="0" y="0"/>
              </a:cxn>
              <a:cxn ang="0">
                <a:pos x="2"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w="2">
                <a:moveTo>
                  <a:pt x="0" y="0"/>
                </a:moveTo>
                <a:lnTo>
                  <a:pt x="0" y="0"/>
                </a:lnTo>
                <a:lnTo>
                  <a:pt x="2" y="0"/>
                </a:lnTo>
                <a:lnTo>
                  <a:pt x="2" y="0"/>
                </a:lnTo>
                <a:lnTo>
                  <a:pt x="2" y="0"/>
                </a:lnTo>
                <a:lnTo>
                  <a:pt x="2" y="0"/>
                </a:lnTo>
                <a:lnTo>
                  <a:pt x="0" y="0"/>
                </a:lnTo>
                <a:lnTo>
                  <a:pt x="0" y="0"/>
                </a:lnTo>
                <a:lnTo>
                  <a:pt x="0" y="0"/>
                </a:lnTo>
                <a:lnTo>
                  <a:pt x="0" y="0"/>
                </a:lnTo>
                <a:lnTo>
                  <a:pt x="0" y="0"/>
                </a:lnTo>
                <a:lnTo>
                  <a:pt x="0" y="0"/>
                </a:lnTo>
                <a:lnTo>
                  <a:pt x="2" y="0"/>
                </a:lnTo>
                <a:lnTo>
                  <a:pt x="2" y="0"/>
                </a:lnTo>
                <a:lnTo>
                  <a:pt x="2" y="0"/>
                </a:lnTo>
                <a:lnTo>
                  <a:pt x="0" y="0"/>
                </a:lnTo>
                <a:lnTo>
                  <a:pt x="0" y="0"/>
                </a:lnTo>
                <a:lnTo>
                  <a:pt x="2"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path>
            </a:pathLst>
          </a:custGeom>
          <a:noFill/>
          <a:ln w="9525">
            <a:noFill/>
            <a:round/>
            <a:headEnd/>
            <a:tailEnd/>
          </a:ln>
        </p:spPr>
        <p:txBody>
          <a:bodyPr/>
          <a:lstStyle/>
          <a:p>
            <a:pPr defTabSz="914400" fontAlgn="base">
              <a:spcBef>
                <a:spcPct val="50000"/>
              </a:spcBef>
              <a:spcAft>
                <a:spcPct val="0"/>
              </a:spcAft>
              <a:buFontTx/>
              <a:buChar char="•"/>
              <a:defRPr/>
            </a:pPr>
            <a:endParaRPr lang="en-US" sz="1300" dirty="0">
              <a:solidFill>
                <a:srgbClr val="002345"/>
              </a:solidFill>
              <a:latin typeface="Trebuchet MS" pitchFamily="34" charset="0"/>
              <a:cs typeface="Times New Roman" pitchFamily="18" charset="0"/>
            </a:endParaRPr>
          </a:p>
        </p:txBody>
      </p:sp>
      <p:sp>
        <p:nvSpPr>
          <p:cNvPr id="293" name="Line 1237"/>
          <p:cNvSpPr>
            <a:spLocks noChangeShapeType="1"/>
          </p:cNvSpPr>
          <p:nvPr/>
        </p:nvSpPr>
        <p:spPr bwMode="auto">
          <a:xfrm>
            <a:off x="728663" y="544513"/>
            <a:ext cx="1587" cy="1587"/>
          </a:xfrm>
          <a:prstGeom prst="line">
            <a:avLst/>
          </a:prstGeom>
          <a:noFill/>
          <a:ln w="9525">
            <a:noFill/>
            <a:round/>
            <a:headEnd/>
            <a:tailEnd/>
          </a:ln>
        </p:spPr>
        <p:txBody>
          <a:bodyPr/>
          <a:lstStyle/>
          <a:p>
            <a:pPr defTabSz="914400" fontAlgn="base">
              <a:spcBef>
                <a:spcPct val="50000"/>
              </a:spcBef>
              <a:spcAft>
                <a:spcPct val="0"/>
              </a:spcAft>
              <a:buFontTx/>
              <a:buChar char="•"/>
              <a:defRPr/>
            </a:pPr>
            <a:endParaRPr lang="en-US" sz="1300" dirty="0">
              <a:solidFill>
                <a:srgbClr val="002345"/>
              </a:solidFill>
              <a:latin typeface="Trebuchet MS" pitchFamily="34" charset="0"/>
              <a:cs typeface="Times New Roman" pitchFamily="18" charset="0"/>
            </a:endParaRPr>
          </a:p>
        </p:txBody>
      </p:sp>
      <p:sp>
        <p:nvSpPr>
          <p:cNvPr id="294" name="Line 1238"/>
          <p:cNvSpPr>
            <a:spLocks noChangeShapeType="1"/>
          </p:cNvSpPr>
          <p:nvPr/>
        </p:nvSpPr>
        <p:spPr bwMode="auto">
          <a:xfrm>
            <a:off x="728663" y="544513"/>
            <a:ext cx="1587" cy="1587"/>
          </a:xfrm>
          <a:prstGeom prst="line">
            <a:avLst/>
          </a:prstGeom>
          <a:noFill/>
          <a:ln w="9525">
            <a:noFill/>
            <a:round/>
            <a:headEnd/>
            <a:tailEnd/>
          </a:ln>
        </p:spPr>
        <p:txBody>
          <a:bodyPr/>
          <a:lstStyle/>
          <a:p>
            <a:pPr defTabSz="914400" fontAlgn="base">
              <a:spcBef>
                <a:spcPct val="50000"/>
              </a:spcBef>
              <a:spcAft>
                <a:spcPct val="0"/>
              </a:spcAft>
              <a:buFontTx/>
              <a:buChar char="•"/>
              <a:defRPr/>
            </a:pPr>
            <a:endParaRPr lang="en-US" sz="1300" dirty="0">
              <a:solidFill>
                <a:srgbClr val="002345"/>
              </a:solidFill>
              <a:latin typeface="Trebuchet MS" pitchFamily="34" charset="0"/>
              <a:cs typeface="Times New Roman" pitchFamily="18" charset="0"/>
            </a:endParaRPr>
          </a:p>
        </p:txBody>
      </p:sp>
      <p:sp>
        <p:nvSpPr>
          <p:cNvPr id="295" name="Freeform 1240"/>
          <p:cNvSpPr>
            <a:spLocks/>
          </p:cNvSpPr>
          <p:nvPr/>
        </p:nvSpPr>
        <p:spPr bwMode="auto">
          <a:xfrm>
            <a:off x="728663" y="541338"/>
            <a:ext cx="1587" cy="3175"/>
          </a:xfrm>
          <a:custGeom>
            <a:avLst/>
            <a:gdLst/>
            <a:ahLst/>
            <a:cxnLst>
              <a:cxn ang="0">
                <a:pos x="0" y="2"/>
              </a:cxn>
              <a:cxn ang="0">
                <a:pos x="0" y="2"/>
              </a:cxn>
              <a:cxn ang="0">
                <a:pos x="0" y="0"/>
              </a:cxn>
              <a:cxn ang="0">
                <a:pos x="0" y="2"/>
              </a:cxn>
              <a:cxn ang="0">
                <a:pos x="0" y="2"/>
              </a:cxn>
            </a:cxnLst>
            <a:rect l="0" t="0" r="r" b="b"/>
            <a:pathLst>
              <a:path h="2">
                <a:moveTo>
                  <a:pt x="0" y="2"/>
                </a:moveTo>
                <a:lnTo>
                  <a:pt x="0" y="2"/>
                </a:lnTo>
                <a:lnTo>
                  <a:pt x="0" y="0"/>
                </a:lnTo>
                <a:lnTo>
                  <a:pt x="0" y="2"/>
                </a:lnTo>
                <a:lnTo>
                  <a:pt x="0" y="2"/>
                </a:lnTo>
              </a:path>
            </a:pathLst>
          </a:custGeom>
          <a:noFill/>
          <a:ln w="9525">
            <a:noFill/>
            <a:round/>
            <a:headEnd/>
            <a:tailEnd/>
          </a:ln>
        </p:spPr>
        <p:txBody>
          <a:bodyPr/>
          <a:lstStyle/>
          <a:p>
            <a:pPr defTabSz="914400" fontAlgn="base">
              <a:spcBef>
                <a:spcPct val="50000"/>
              </a:spcBef>
              <a:spcAft>
                <a:spcPct val="0"/>
              </a:spcAft>
              <a:buFontTx/>
              <a:buChar char="•"/>
              <a:defRPr/>
            </a:pPr>
            <a:endParaRPr lang="en-US" sz="1300" dirty="0">
              <a:solidFill>
                <a:srgbClr val="002345"/>
              </a:solidFill>
              <a:latin typeface="Trebuchet MS" pitchFamily="34" charset="0"/>
              <a:cs typeface="Times New Roman" pitchFamily="18" charset="0"/>
            </a:endParaRPr>
          </a:p>
        </p:txBody>
      </p:sp>
      <p:sp>
        <p:nvSpPr>
          <p:cNvPr id="296" name="Freeform 1243"/>
          <p:cNvSpPr>
            <a:spLocks/>
          </p:cNvSpPr>
          <p:nvPr/>
        </p:nvSpPr>
        <p:spPr bwMode="auto">
          <a:xfrm>
            <a:off x="728663" y="538163"/>
            <a:ext cx="3175" cy="3175"/>
          </a:xfrm>
          <a:custGeom>
            <a:avLst/>
            <a:gdLst/>
            <a:ahLst/>
            <a:cxnLst>
              <a:cxn ang="0">
                <a:pos x="2" y="2"/>
              </a:cxn>
              <a:cxn ang="0">
                <a:pos x="2" y="2"/>
              </a:cxn>
              <a:cxn ang="0">
                <a:pos x="2" y="2"/>
              </a:cxn>
              <a:cxn ang="0">
                <a:pos x="2" y="2"/>
              </a:cxn>
              <a:cxn ang="0">
                <a:pos x="0" y="2"/>
              </a:cxn>
              <a:cxn ang="0">
                <a:pos x="0" y="2"/>
              </a:cxn>
              <a:cxn ang="0">
                <a:pos x="2" y="2"/>
              </a:cxn>
              <a:cxn ang="0">
                <a:pos x="0" y="2"/>
              </a:cxn>
              <a:cxn ang="0">
                <a:pos x="0" y="2"/>
              </a:cxn>
              <a:cxn ang="0">
                <a:pos x="0" y="2"/>
              </a:cxn>
              <a:cxn ang="0">
                <a:pos x="0" y="2"/>
              </a:cxn>
              <a:cxn ang="0">
                <a:pos x="0" y="2"/>
              </a:cxn>
              <a:cxn ang="0">
                <a:pos x="0" y="2"/>
              </a:cxn>
              <a:cxn ang="0">
                <a:pos x="0" y="2"/>
              </a:cxn>
              <a:cxn ang="0">
                <a:pos x="0" y="2"/>
              </a:cxn>
              <a:cxn ang="0">
                <a:pos x="0" y="2"/>
              </a:cxn>
              <a:cxn ang="0">
                <a:pos x="0" y="2"/>
              </a:cxn>
              <a:cxn ang="0">
                <a:pos x="0" y="2"/>
              </a:cxn>
              <a:cxn ang="0">
                <a:pos x="0" y="2"/>
              </a:cxn>
              <a:cxn ang="0">
                <a:pos x="2" y="2"/>
              </a:cxn>
              <a:cxn ang="0">
                <a:pos x="2" y="2"/>
              </a:cxn>
              <a:cxn ang="0">
                <a:pos x="2" y="2"/>
              </a:cxn>
              <a:cxn ang="0">
                <a:pos x="2" y="2"/>
              </a:cxn>
              <a:cxn ang="0">
                <a:pos x="2" y="2"/>
              </a:cxn>
              <a:cxn ang="0">
                <a:pos x="0" y="0"/>
              </a:cxn>
              <a:cxn ang="0">
                <a:pos x="0" y="2"/>
              </a:cxn>
              <a:cxn ang="0">
                <a:pos x="0" y="2"/>
              </a:cxn>
              <a:cxn ang="0">
                <a:pos x="0" y="2"/>
              </a:cxn>
              <a:cxn ang="0">
                <a:pos x="2" y="2"/>
              </a:cxn>
            </a:cxnLst>
            <a:rect l="0" t="0" r="r" b="b"/>
            <a:pathLst>
              <a:path w="2" h="2">
                <a:moveTo>
                  <a:pt x="2" y="2"/>
                </a:moveTo>
                <a:lnTo>
                  <a:pt x="2" y="2"/>
                </a:lnTo>
                <a:lnTo>
                  <a:pt x="2" y="2"/>
                </a:lnTo>
                <a:lnTo>
                  <a:pt x="2" y="2"/>
                </a:lnTo>
                <a:lnTo>
                  <a:pt x="0" y="2"/>
                </a:lnTo>
                <a:lnTo>
                  <a:pt x="0" y="2"/>
                </a:lnTo>
                <a:lnTo>
                  <a:pt x="2" y="2"/>
                </a:lnTo>
                <a:lnTo>
                  <a:pt x="0" y="2"/>
                </a:lnTo>
                <a:lnTo>
                  <a:pt x="0" y="2"/>
                </a:lnTo>
                <a:lnTo>
                  <a:pt x="0" y="2"/>
                </a:lnTo>
                <a:lnTo>
                  <a:pt x="0" y="2"/>
                </a:lnTo>
                <a:lnTo>
                  <a:pt x="0" y="2"/>
                </a:lnTo>
                <a:lnTo>
                  <a:pt x="0" y="2"/>
                </a:lnTo>
                <a:lnTo>
                  <a:pt x="0" y="2"/>
                </a:lnTo>
                <a:lnTo>
                  <a:pt x="0" y="2"/>
                </a:lnTo>
                <a:lnTo>
                  <a:pt x="0" y="2"/>
                </a:lnTo>
                <a:lnTo>
                  <a:pt x="0" y="2"/>
                </a:lnTo>
                <a:lnTo>
                  <a:pt x="0" y="2"/>
                </a:lnTo>
                <a:lnTo>
                  <a:pt x="0" y="2"/>
                </a:lnTo>
                <a:lnTo>
                  <a:pt x="2" y="2"/>
                </a:lnTo>
                <a:lnTo>
                  <a:pt x="2" y="2"/>
                </a:lnTo>
                <a:lnTo>
                  <a:pt x="2" y="2"/>
                </a:lnTo>
                <a:lnTo>
                  <a:pt x="2" y="2"/>
                </a:lnTo>
                <a:lnTo>
                  <a:pt x="2" y="2"/>
                </a:lnTo>
                <a:lnTo>
                  <a:pt x="0" y="0"/>
                </a:lnTo>
                <a:lnTo>
                  <a:pt x="0" y="2"/>
                </a:lnTo>
                <a:lnTo>
                  <a:pt x="0" y="2"/>
                </a:lnTo>
                <a:lnTo>
                  <a:pt x="0" y="2"/>
                </a:lnTo>
                <a:lnTo>
                  <a:pt x="2" y="2"/>
                </a:lnTo>
              </a:path>
            </a:pathLst>
          </a:custGeom>
          <a:noFill/>
          <a:ln w="9525">
            <a:noFill/>
            <a:round/>
            <a:headEnd/>
            <a:tailEnd/>
          </a:ln>
        </p:spPr>
        <p:txBody>
          <a:bodyPr/>
          <a:lstStyle/>
          <a:p>
            <a:pPr defTabSz="914400" fontAlgn="base">
              <a:spcBef>
                <a:spcPct val="50000"/>
              </a:spcBef>
              <a:spcAft>
                <a:spcPct val="0"/>
              </a:spcAft>
              <a:buFontTx/>
              <a:buChar char="•"/>
              <a:defRPr/>
            </a:pPr>
            <a:endParaRPr lang="en-US" sz="1300" dirty="0">
              <a:solidFill>
                <a:srgbClr val="002345"/>
              </a:solidFill>
              <a:latin typeface="Trebuchet MS" pitchFamily="34" charset="0"/>
              <a:cs typeface="Times New Roman" pitchFamily="18" charset="0"/>
            </a:endParaRPr>
          </a:p>
        </p:txBody>
      </p:sp>
      <p:sp>
        <p:nvSpPr>
          <p:cNvPr id="297" name="Freeform 1246"/>
          <p:cNvSpPr>
            <a:spLocks/>
          </p:cNvSpPr>
          <p:nvPr/>
        </p:nvSpPr>
        <p:spPr bwMode="auto">
          <a:xfrm>
            <a:off x="725488" y="547688"/>
            <a:ext cx="3175" cy="3175"/>
          </a:xfrm>
          <a:custGeom>
            <a:avLst/>
            <a:gdLst/>
            <a:ahLst/>
            <a:cxnLst>
              <a:cxn ang="0">
                <a:pos x="0" y="2"/>
              </a:cxn>
              <a:cxn ang="0">
                <a:pos x="0" y="2"/>
              </a:cxn>
              <a:cxn ang="0">
                <a:pos x="2" y="0"/>
              </a:cxn>
              <a:cxn ang="0">
                <a:pos x="2" y="0"/>
              </a:cxn>
              <a:cxn ang="0">
                <a:pos x="0" y="0"/>
              </a:cxn>
              <a:cxn ang="0">
                <a:pos x="0" y="0"/>
              </a:cxn>
              <a:cxn ang="0">
                <a:pos x="0" y="2"/>
              </a:cxn>
              <a:cxn ang="0">
                <a:pos x="0" y="2"/>
              </a:cxn>
              <a:cxn ang="0">
                <a:pos x="2" y="0"/>
              </a:cxn>
              <a:cxn ang="0">
                <a:pos x="2"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2"/>
              </a:cxn>
              <a:cxn ang="0">
                <a:pos x="0" y="2"/>
              </a:cxn>
            </a:cxnLst>
            <a:rect l="0" t="0" r="r" b="b"/>
            <a:pathLst>
              <a:path w="2" h="2">
                <a:moveTo>
                  <a:pt x="0" y="2"/>
                </a:moveTo>
                <a:lnTo>
                  <a:pt x="0" y="2"/>
                </a:lnTo>
                <a:lnTo>
                  <a:pt x="2" y="0"/>
                </a:lnTo>
                <a:lnTo>
                  <a:pt x="2" y="0"/>
                </a:lnTo>
                <a:lnTo>
                  <a:pt x="0" y="0"/>
                </a:lnTo>
                <a:lnTo>
                  <a:pt x="0" y="0"/>
                </a:lnTo>
                <a:lnTo>
                  <a:pt x="0" y="2"/>
                </a:lnTo>
                <a:lnTo>
                  <a:pt x="0" y="2"/>
                </a:lnTo>
                <a:lnTo>
                  <a:pt x="2" y="0"/>
                </a:lnTo>
                <a:lnTo>
                  <a:pt x="2"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2"/>
                </a:lnTo>
                <a:lnTo>
                  <a:pt x="0" y="2"/>
                </a:lnTo>
              </a:path>
            </a:pathLst>
          </a:custGeom>
          <a:noFill/>
          <a:ln w="9525">
            <a:noFill/>
            <a:round/>
            <a:headEnd/>
            <a:tailEnd/>
          </a:ln>
        </p:spPr>
        <p:txBody>
          <a:bodyPr/>
          <a:lstStyle/>
          <a:p>
            <a:pPr defTabSz="914400" fontAlgn="base">
              <a:spcBef>
                <a:spcPct val="50000"/>
              </a:spcBef>
              <a:spcAft>
                <a:spcPct val="0"/>
              </a:spcAft>
              <a:buFontTx/>
              <a:buChar char="•"/>
              <a:defRPr/>
            </a:pPr>
            <a:endParaRPr lang="en-US" sz="1300" dirty="0">
              <a:solidFill>
                <a:srgbClr val="002345"/>
              </a:solidFill>
              <a:latin typeface="Trebuchet MS" pitchFamily="34" charset="0"/>
              <a:cs typeface="Times New Roman" pitchFamily="18" charset="0"/>
            </a:endParaRPr>
          </a:p>
        </p:txBody>
      </p:sp>
      <p:sp>
        <p:nvSpPr>
          <p:cNvPr id="298" name="Freeform 1250"/>
          <p:cNvSpPr>
            <a:spLocks/>
          </p:cNvSpPr>
          <p:nvPr/>
        </p:nvSpPr>
        <p:spPr bwMode="auto">
          <a:xfrm>
            <a:off x="731838" y="530225"/>
            <a:ext cx="3175" cy="1588"/>
          </a:xfrm>
          <a:custGeom>
            <a:avLst/>
            <a:gdLst/>
            <a:ahLst/>
            <a:cxnLst>
              <a:cxn ang="0">
                <a:pos x="2" y="0"/>
              </a:cxn>
              <a:cxn ang="0">
                <a:pos x="0" y="0"/>
              </a:cxn>
              <a:cxn ang="0">
                <a:pos x="2" y="0"/>
              </a:cxn>
            </a:cxnLst>
            <a:rect l="0" t="0" r="r" b="b"/>
            <a:pathLst>
              <a:path w="2">
                <a:moveTo>
                  <a:pt x="2" y="0"/>
                </a:moveTo>
                <a:lnTo>
                  <a:pt x="0" y="0"/>
                </a:lnTo>
                <a:lnTo>
                  <a:pt x="2" y="0"/>
                </a:lnTo>
              </a:path>
            </a:pathLst>
          </a:custGeom>
          <a:noFill/>
          <a:ln w="9525">
            <a:noFill/>
            <a:round/>
            <a:headEnd/>
            <a:tailEnd/>
          </a:ln>
        </p:spPr>
        <p:txBody>
          <a:bodyPr/>
          <a:lstStyle/>
          <a:p>
            <a:pPr defTabSz="914400" fontAlgn="base">
              <a:spcBef>
                <a:spcPct val="50000"/>
              </a:spcBef>
              <a:spcAft>
                <a:spcPct val="0"/>
              </a:spcAft>
              <a:buFontTx/>
              <a:buChar char="•"/>
              <a:defRPr/>
            </a:pPr>
            <a:endParaRPr lang="en-US" sz="1300" dirty="0">
              <a:solidFill>
                <a:srgbClr val="002345"/>
              </a:solidFill>
              <a:latin typeface="Trebuchet MS" pitchFamily="34" charset="0"/>
              <a:cs typeface="Times New Roman" pitchFamily="18" charset="0"/>
            </a:endParaRPr>
          </a:p>
        </p:txBody>
      </p:sp>
      <p:sp>
        <p:nvSpPr>
          <p:cNvPr id="299" name="Freeform 1252"/>
          <p:cNvSpPr>
            <a:spLocks/>
          </p:cNvSpPr>
          <p:nvPr/>
        </p:nvSpPr>
        <p:spPr bwMode="auto">
          <a:xfrm>
            <a:off x="731838" y="527050"/>
            <a:ext cx="3175" cy="7938"/>
          </a:xfrm>
          <a:custGeom>
            <a:avLst/>
            <a:gdLst/>
            <a:ahLst/>
            <a:cxnLst>
              <a:cxn ang="0">
                <a:pos x="2" y="2"/>
              </a:cxn>
              <a:cxn ang="0">
                <a:pos x="2" y="2"/>
              </a:cxn>
              <a:cxn ang="0">
                <a:pos x="0" y="0"/>
              </a:cxn>
              <a:cxn ang="0">
                <a:pos x="0" y="2"/>
              </a:cxn>
              <a:cxn ang="0">
                <a:pos x="0" y="2"/>
              </a:cxn>
              <a:cxn ang="0">
                <a:pos x="2" y="5"/>
              </a:cxn>
              <a:cxn ang="0">
                <a:pos x="2" y="2"/>
              </a:cxn>
              <a:cxn ang="0">
                <a:pos x="2" y="2"/>
              </a:cxn>
              <a:cxn ang="0">
                <a:pos x="0" y="0"/>
              </a:cxn>
              <a:cxn ang="0">
                <a:pos x="0" y="2"/>
              </a:cxn>
              <a:cxn ang="0">
                <a:pos x="0" y="2"/>
              </a:cxn>
              <a:cxn ang="0">
                <a:pos x="2" y="5"/>
              </a:cxn>
              <a:cxn ang="0">
                <a:pos x="2" y="2"/>
              </a:cxn>
            </a:cxnLst>
            <a:rect l="0" t="0" r="r" b="b"/>
            <a:pathLst>
              <a:path w="2" h="5">
                <a:moveTo>
                  <a:pt x="2" y="2"/>
                </a:moveTo>
                <a:lnTo>
                  <a:pt x="2" y="2"/>
                </a:lnTo>
                <a:lnTo>
                  <a:pt x="0" y="0"/>
                </a:lnTo>
                <a:lnTo>
                  <a:pt x="0" y="2"/>
                </a:lnTo>
                <a:lnTo>
                  <a:pt x="0" y="2"/>
                </a:lnTo>
                <a:lnTo>
                  <a:pt x="2" y="5"/>
                </a:lnTo>
                <a:lnTo>
                  <a:pt x="2" y="2"/>
                </a:lnTo>
                <a:lnTo>
                  <a:pt x="2" y="2"/>
                </a:lnTo>
                <a:lnTo>
                  <a:pt x="0" y="0"/>
                </a:lnTo>
                <a:lnTo>
                  <a:pt x="0" y="2"/>
                </a:lnTo>
                <a:lnTo>
                  <a:pt x="0" y="2"/>
                </a:lnTo>
                <a:lnTo>
                  <a:pt x="2" y="5"/>
                </a:lnTo>
                <a:lnTo>
                  <a:pt x="2" y="2"/>
                </a:lnTo>
              </a:path>
            </a:pathLst>
          </a:custGeom>
          <a:noFill/>
          <a:ln w="9525">
            <a:noFill/>
            <a:round/>
            <a:headEnd/>
            <a:tailEnd/>
          </a:ln>
        </p:spPr>
        <p:txBody>
          <a:bodyPr/>
          <a:lstStyle/>
          <a:p>
            <a:pPr defTabSz="914400" fontAlgn="base">
              <a:spcBef>
                <a:spcPct val="50000"/>
              </a:spcBef>
              <a:spcAft>
                <a:spcPct val="0"/>
              </a:spcAft>
              <a:buFontTx/>
              <a:buChar char="•"/>
              <a:defRPr/>
            </a:pPr>
            <a:endParaRPr lang="en-US" sz="1300" dirty="0">
              <a:solidFill>
                <a:srgbClr val="002345"/>
              </a:solidFill>
              <a:latin typeface="Trebuchet MS" pitchFamily="34" charset="0"/>
              <a:cs typeface="Times New Roman" pitchFamily="18" charset="0"/>
            </a:endParaRPr>
          </a:p>
        </p:txBody>
      </p:sp>
      <p:sp>
        <p:nvSpPr>
          <p:cNvPr id="300" name="Freeform 1255"/>
          <p:cNvSpPr>
            <a:spLocks/>
          </p:cNvSpPr>
          <p:nvPr/>
        </p:nvSpPr>
        <p:spPr bwMode="auto">
          <a:xfrm>
            <a:off x="712788" y="550863"/>
            <a:ext cx="3175" cy="1587"/>
          </a:xfrm>
          <a:custGeom>
            <a:avLst/>
            <a:gdLst/>
            <a:ahLst/>
            <a:cxnLst>
              <a:cxn ang="0">
                <a:pos x="0" y="0"/>
              </a:cxn>
              <a:cxn ang="0">
                <a:pos x="2" y="0"/>
              </a:cxn>
              <a:cxn ang="0">
                <a:pos x="2" y="0"/>
              </a:cxn>
              <a:cxn ang="0">
                <a:pos x="2" y="0"/>
              </a:cxn>
              <a:cxn ang="0">
                <a:pos x="2" y="0"/>
              </a:cxn>
              <a:cxn ang="0">
                <a:pos x="0" y="0"/>
              </a:cxn>
              <a:cxn ang="0">
                <a:pos x="0" y="0"/>
              </a:cxn>
              <a:cxn ang="0">
                <a:pos x="0" y="0"/>
              </a:cxn>
              <a:cxn ang="0">
                <a:pos x="0" y="0"/>
              </a:cxn>
              <a:cxn ang="0">
                <a:pos x="2" y="0"/>
              </a:cxn>
              <a:cxn ang="0">
                <a:pos x="2" y="0"/>
              </a:cxn>
              <a:cxn ang="0">
                <a:pos x="2" y="0"/>
              </a:cxn>
              <a:cxn ang="0">
                <a:pos x="2" y="0"/>
              </a:cxn>
              <a:cxn ang="0">
                <a:pos x="2" y="0"/>
              </a:cxn>
              <a:cxn ang="0">
                <a:pos x="2" y="0"/>
              </a:cxn>
              <a:cxn ang="0">
                <a:pos x="2" y="0"/>
              </a:cxn>
              <a:cxn ang="0">
                <a:pos x="2" y="0"/>
              </a:cxn>
              <a:cxn ang="0">
                <a:pos x="2" y="0"/>
              </a:cxn>
              <a:cxn ang="0">
                <a:pos x="2" y="0"/>
              </a:cxn>
              <a:cxn ang="0">
                <a:pos x="2" y="0"/>
              </a:cxn>
              <a:cxn ang="0">
                <a:pos x="2" y="0"/>
              </a:cxn>
              <a:cxn ang="0">
                <a:pos x="2" y="0"/>
              </a:cxn>
              <a:cxn ang="0">
                <a:pos x="2" y="0"/>
              </a:cxn>
              <a:cxn ang="0">
                <a:pos x="2" y="0"/>
              </a:cxn>
              <a:cxn ang="0">
                <a:pos x="2" y="0"/>
              </a:cxn>
              <a:cxn ang="0">
                <a:pos x="2" y="0"/>
              </a:cxn>
              <a:cxn ang="0">
                <a:pos x="2" y="0"/>
              </a:cxn>
              <a:cxn ang="0">
                <a:pos x="2" y="0"/>
              </a:cxn>
              <a:cxn ang="0">
                <a:pos x="2" y="0"/>
              </a:cxn>
              <a:cxn ang="0">
                <a:pos x="0" y="0"/>
              </a:cxn>
              <a:cxn ang="0">
                <a:pos x="0" y="0"/>
              </a:cxn>
              <a:cxn ang="0">
                <a:pos x="0" y="0"/>
              </a:cxn>
            </a:cxnLst>
            <a:rect l="0" t="0" r="r" b="b"/>
            <a:pathLst>
              <a:path w="2">
                <a:moveTo>
                  <a:pt x="0" y="0"/>
                </a:moveTo>
                <a:lnTo>
                  <a:pt x="2" y="0"/>
                </a:lnTo>
                <a:lnTo>
                  <a:pt x="2" y="0"/>
                </a:lnTo>
                <a:lnTo>
                  <a:pt x="2" y="0"/>
                </a:lnTo>
                <a:lnTo>
                  <a:pt x="2" y="0"/>
                </a:lnTo>
                <a:lnTo>
                  <a:pt x="0" y="0"/>
                </a:lnTo>
                <a:lnTo>
                  <a:pt x="0" y="0"/>
                </a:lnTo>
                <a:lnTo>
                  <a:pt x="0" y="0"/>
                </a:lnTo>
                <a:lnTo>
                  <a:pt x="0" y="0"/>
                </a:lnTo>
                <a:lnTo>
                  <a:pt x="2" y="0"/>
                </a:lnTo>
                <a:lnTo>
                  <a:pt x="2" y="0"/>
                </a:lnTo>
                <a:lnTo>
                  <a:pt x="2" y="0"/>
                </a:lnTo>
                <a:lnTo>
                  <a:pt x="2" y="0"/>
                </a:lnTo>
                <a:lnTo>
                  <a:pt x="2" y="0"/>
                </a:lnTo>
                <a:lnTo>
                  <a:pt x="2" y="0"/>
                </a:lnTo>
                <a:lnTo>
                  <a:pt x="2" y="0"/>
                </a:lnTo>
                <a:lnTo>
                  <a:pt x="2" y="0"/>
                </a:lnTo>
                <a:lnTo>
                  <a:pt x="2" y="0"/>
                </a:lnTo>
                <a:lnTo>
                  <a:pt x="2" y="0"/>
                </a:lnTo>
                <a:lnTo>
                  <a:pt x="2" y="0"/>
                </a:lnTo>
                <a:lnTo>
                  <a:pt x="2" y="0"/>
                </a:lnTo>
                <a:lnTo>
                  <a:pt x="2" y="0"/>
                </a:lnTo>
                <a:lnTo>
                  <a:pt x="2" y="0"/>
                </a:lnTo>
                <a:lnTo>
                  <a:pt x="2" y="0"/>
                </a:lnTo>
                <a:lnTo>
                  <a:pt x="2" y="0"/>
                </a:lnTo>
                <a:lnTo>
                  <a:pt x="2" y="0"/>
                </a:lnTo>
                <a:lnTo>
                  <a:pt x="2" y="0"/>
                </a:lnTo>
                <a:lnTo>
                  <a:pt x="2" y="0"/>
                </a:lnTo>
                <a:lnTo>
                  <a:pt x="2" y="0"/>
                </a:lnTo>
                <a:lnTo>
                  <a:pt x="0" y="0"/>
                </a:lnTo>
                <a:lnTo>
                  <a:pt x="0" y="0"/>
                </a:lnTo>
                <a:lnTo>
                  <a:pt x="0" y="0"/>
                </a:lnTo>
              </a:path>
            </a:pathLst>
          </a:custGeom>
          <a:noFill/>
          <a:ln w="9525">
            <a:noFill/>
            <a:round/>
            <a:headEnd/>
            <a:tailEnd/>
          </a:ln>
        </p:spPr>
        <p:txBody>
          <a:bodyPr/>
          <a:lstStyle/>
          <a:p>
            <a:pPr defTabSz="914400" fontAlgn="base">
              <a:spcBef>
                <a:spcPct val="50000"/>
              </a:spcBef>
              <a:spcAft>
                <a:spcPct val="0"/>
              </a:spcAft>
              <a:buFontTx/>
              <a:buChar char="•"/>
              <a:defRPr/>
            </a:pPr>
            <a:endParaRPr lang="en-US" sz="1300" dirty="0">
              <a:solidFill>
                <a:srgbClr val="002345"/>
              </a:solidFill>
              <a:latin typeface="Trebuchet MS" pitchFamily="34" charset="0"/>
              <a:cs typeface="Times New Roman" pitchFamily="18" charset="0"/>
            </a:endParaRPr>
          </a:p>
        </p:txBody>
      </p:sp>
      <p:sp>
        <p:nvSpPr>
          <p:cNvPr id="301" name="Rectangle 1256"/>
          <p:cNvSpPr>
            <a:spLocks noChangeArrowheads="1"/>
          </p:cNvSpPr>
          <p:nvPr/>
        </p:nvSpPr>
        <p:spPr bwMode="auto">
          <a:xfrm>
            <a:off x="722313" y="550863"/>
            <a:ext cx="1587" cy="1587"/>
          </a:xfrm>
          <a:prstGeom prst="rect">
            <a:avLst/>
          </a:prstGeom>
          <a:solidFill>
            <a:srgbClr val="FFFFFF"/>
          </a:solidFill>
          <a:ln w="9525">
            <a:noFill/>
            <a:miter lim="800000"/>
            <a:headEnd/>
            <a:tailEnd/>
          </a:ln>
        </p:spPr>
        <p:txBody>
          <a:bodyPr/>
          <a:lstStyle/>
          <a:p>
            <a:pPr defTabSz="914400" fontAlgn="base">
              <a:spcBef>
                <a:spcPct val="50000"/>
              </a:spcBef>
              <a:spcAft>
                <a:spcPct val="0"/>
              </a:spcAft>
              <a:buFontTx/>
              <a:buChar char="•"/>
              <a:defRPr/>
            </a:pPr>
            <a:endParaRPr lang="en-US" sz="1300" dirty="0">
              <a:solidFill>
                <a:srgbClr val="002345"/>
              </a:solidFill>
              <a:latin typeface="Trebuchet MS" pitchFamily="34" charset="0"/>
              <a:cs typeface="Times New Roman" pitchFamily="18" charset="0"/>
            </a:endParaRPr>
          </a:p>
        </p:txBody>
      </p:sp>
      <p:sp>
        <p:nvSpPr>
          <p:cNvPr id="302" name="Freeform 1258"/>
          <p:cNvSpPr>
            <a:spLocks/>
          </p:cNvSpPr>
          <p:nvPr/>
        </p:nvSpPr>
        <p:spPr bwMode="auto">
          <a:xfrm>
            <a:off x="722313" y="550863"/>
            <a:ext cx="1587" cy="1587"/>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path>
            </a:pathLst>
          </a:custGeom>
          <a:noFill/>
          <a:ln w="9525">
            <a:noFill/>
            <a:round/>
            <a:headEnd/>
            <a:tailEnd/>
          </a:ln>
        </p:spPr>
        <p:txBody>
          <a:bodyPr/>
          <a:lstStyle/>
          <a:p>
            <a:pPr defTabSz="914400" fontAlgn="base">
              <a:spcBef>
                <a:spcPct val="50000"/>
              </a:spcBef>
              <a:spcAft>
                <a:spcPct val="0"/>
              </a:spcAft>
              <a:buFontTx/>
              <a:buChar char="•"/>
              <a:defRPr/>
            </a:pPr>
            <a:endParaRPr lang="en-US" sz="1300" dirty="0">
              <a:solidFill>
                <a:srgbClr val="002345"/>
              </a:solidFill>
              <a:latin typeface="Trebuchet MS" pitchFamily="34" charset="0"/>
              <a:cs typeface="Times New Roman" pitchFamily="18" charset="0"/>
            </a:endParaRPr>
          </a:p>
        </p:txBody>
      </p:sp>
      <p:sp>
        <p:nvSpPr>
          <p:cNvPr id="303" name="Freeform 1266"/>
          <p:cNvSpPr>
            <a:spLocks/>
          </p:cNvSpPr>
          <p:nvPr/>
        </p:nvSpPr>
        <p:spPr bwMode="auto">
          <a:xfrm>
            <a:off x="728663" y="534988"/>
            <a:ext cx="1587" cy="1587"/>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path>
            </a:pathLst>
          </a:custGeom>
          <a:noFill/>
          <a:ln w="9525">
            <a:noFill/>
            <a:round/>
            <a:headEnd/>
            <a:tailEnd/>
          </a:ln>
        </p:spPr>
        <p:txBody>
          <a:bodyPr/>
          <a:lstStyle/>
          <a:p>
            <a:pPr defTabSz="914400" fontAlgn="base">
              <a:spcBef>
                <a:spcPct val="50000"/>
              </a:spcBef>
              <a:spcAft>
                <a:spcPct val="0"/>
              </a:spcAft>
              <a:buFontTx/>
              <a:buChar char="•"/>
              <a:defRPr/>
            </a:pPr>
            <a:endParaRPr lang="en-US" sz="1300" dirty="0">
              <a:solidFill>
                <a:srgbClr val="002345"/>
              </a:solidFill>
              <a:latin typeface="Trebuchet MS" pitchFamily="34" charset="0"/>
              <a:cs typeface="Times New Roman" pitchFamily="18" charset="0"/>
            </a:endParaRPr>
          </a:p>
        </p:txBody>
      </p:sp>
      <p:sp>
        <p:nvSpPr>
          <p:cNvPr id="304" name="Freeform 1269"/>
          <p:cNvSpPr>
            <a:spLocks/>
          </p:cNvSpPr>
          <p:nvPr/>
        </p:nvSpPr>
        <p:spPr bwMode="auto">
          <a:xfrm>
            <a:off x="728663" y="530225"/>
            <a:ext cx="3175" cy="4763"/>
          </a:xfrm>
          <a:custGeom>
            <a:avLst/>
            <a:gdLst/>
            <a:ahLst/>
            <a:cxnLst>
              <a:cxn ang="0">
                <a:pos x="0" y="3"/>
              </a:cxn>
              <a:cxn ang="0">
                <a:pos x="2" y="0"/>
              </a:cxn>
              <a:cxn ang="0">
                <a:pos x="2" y="0"/>
              </a:cxn>
              <a:cxn ang="0">
                <a:pos x="2" y="0"/>
              </a:cxn>
              <a:cxn ang="0">
                <a:pos x="2" y="0"/>
              </a:cxn>
              <a:cxn ang="0">
                <a:pos x="0" y="0"/>
              </a:cxn>
              <a:cxn ang="0">
                <a:pos x="0" y="0"/>
              </a:cxn>
              <a:cxn ang="0">
                <a:pos x="0" y="3"/>
              </a:cxn>
              <a:cxn ang="0">
                <a:pos x="0" y="3"/>
              </a:cxn>
              <a:cxn ang="0">
                <a:pos x="2" y="0"/>
              </a:cxn>
              <a:cxn ang="0">
                <a:pos x="2" y="0"/>
              </a:cxn>
              <a:cxn ang="0">
                <a:pos x="0" y="0"/>
              </a:cxn>
              <a:cxn ang="0">
                <a:pos x="0" y="0"/>
              </a:cxn>
              <a:cxn ang="0">
                <a:pos x="0" y="0"/>
              </a:cxn>
              <a:cxn ang="0">
                <a:pos x="0" y="0"/>
              </a:cxn>
              <a:cxn ang="0">
                <a:pos x="0" y="0"/>
              </a:cxn>
              <a:cxn ang="0">
                <a:pos x="0" y="0"/>
              </a:cxn>
              <a:cxn ang="0">
                <a:pos x="0" y="0"/>
              </a:cxn>
              <a:cxn ang="0">
                <a:pos x="0" y="0"/>
              </a:cxn>
              <a:cxn ang="0">
                <a:pos x="0" y="3"/>
              </a:cxn>
              <a:cxn ang="0">
                <a:pos x="0" y="3"/>
              </a:cxn>
            </a:cxnLst>
            <a:rect l="0" t="0" r="r" b="b"/>
            <a:pathLst>
              <a:path w="2" h="3">
                <a:moveTo>
                  <a:pt x="0" y="3"/>
                </a:moveTo>
                <a:lnTo>
                  <a:pt x="2" y="0"/>
                </a:lnTo>
                <a:lnTo>
                  <a:pt x="2" y="0"/>
                </a:lnTo>
                <a:lnTo>
                  <a:pt x="2" y="0"/>
                </a:lnTo>
                <a:lnTo>
                  <a:pt x="2" y="0"/>
                </a:lnTo>
                <a:lnTo>
                  <a:pt x="0" y="0"/>
                </a:lnTo>
                <a:lnTo>
                  <a:pt x="0" y="0"/>
                </a:lnTo>
                <a:lnTo>
                  <a:pt x="0" y="3"/>
                </a:lnTo>
                <a:lnTo>
                  <a:pt x="0" y="3"/>
                </a:lnTo>
                <a:lnTo>
                  <a:pt x="2" y="0"/>
                </a:lnTo>
                <a:lnTo>
                  <a:pt x="2" y="0"/>
                </a:lnTo>
                <a:lnTo>
                  <a:pt x="0" y="0"/>
                </a:lnTo>
                <a:lnTo>
                  <a:pt x="0" y="0"/>
                </a:lnTo>
                <a:lnTo>
                  <a:pt x="0" y="0"/>
                </a:lnTo>
                <a:lnTo>
                  <a:pt x="0" y="0"/>
                </a:lnTo>
                <a:lnTo>
                  <a:pt x="0" y="0"/>
                </a:lnTo>
                <a:lnTo>
                  <a:pt x="0" y="0"/>
                </a:lnTo>
                <a:lnTo>
                  <a:pt x="0" y="0"/>
                </a:lnTo>
                <a:lnTo>
                  <a:pt x="0" y="0"/>
                </a:lnTo>
                <a:lnTo>
                  <a:pt x="0" y="3"/>
                </a:lnTo>
                <a:lnTo>
                  <a:pt x="0" y="3"/>
                </a:lnTo>
              </a:path>
            </a:pathLst>
          </a:custGeom>
          <a:noFill/>
          <a:ln w="9525">
            <a:noFill/>
            <a:round/>
            <a:headEnd/>
            <a:tailEnd/>
          </a:ln>
        </p:spPr>
        <p:txBody>
          <a:bodyPr/>
          <a:lstStyle/>
          <a:p>
            <a:pPr defTabSz="914400" fontAlgn="base">
              <a:spcBef>
                <a:spcPct val="50000"/>
              </a:spcBef>
              <a:spcAft>
                <a:spcPct val="0"/>
              </a:spcAft>
              <a:buFontTx/>
              <a:buChar char="•"/>
              <a:defRPr/>
            </a:pPr>
            <a:endParaRPr lang="en-US" sz="1300" dirty="0">
              <a:solidFill>
                <a:srgbClr val="002345"/>
              </a:solidFill>
              <a:latin typeface="Trebuchet MS" pitchFamily="34" charset="0"/>
              <a:cs typeface="Times New Roman" pitchFamily="18" charset="0"/>
            </a:endParaRPr>
          </a:p>
        </p:txBody>
      </p:sp>
      <p:sp>
        <p:nvSpPr>
          <p:cNvPr id="305" name="Line 1270"/>
          <p:cNvSpPr>
            <a:spLocks noChangeShapeType="1"/>
          </p:cNvSpPr>
          <p:nvPr/>
        </p:nvSpPr>
        <p:spPr bwMode="auto">
          <a:xfrm>
            <a:off x="728663" y="530225"/>
            <a:ext cx="1587" cy="1588"/>
          </a:xfrm>
          <a:prstGeom prst="line">
            <a:avLst/>
          </a:prstGeom>
          <a:noFill/>
          <a:ln w="9525">
            <a:noFill/>
            <a:round/>
            <a:headEnd/>
            <a:tailEnd/>
          </a:ln>
        </p:spPr>
        <p:txBody>
          <a:bodyPr/>
          <a:lstStyle/>
          <a:p>
            <a:pPr defTabSz="914400" fontAlgn="base">
              <a:spcBef>
                <a:spcPct val="50000"/>
              </a:spcBef>
              <a:spcAft>
                <a:spcPct val="0"/>
              </a:spcAft>
              <a:buFontTx/>
              <a:buChar char="•"/>
              <a:defRPr/>
            </a:pPr>
            <a:endParaRPr lang="en-US" sz="1300" dirty="0">
              <a:solidFill>
                <a:srgbClr val="002345"/>
              </a:solidFill>
              <a:latin typeface="Trebuchet MS" pitchFamily="34" charset="0"/>
              <a:cs typeface="Times New Roman" pitchFamily="18" charset="0"/>
            </a:endParaRPr>
          </a:p>
        </p:txBody>
      </p:sp>
      <p:sp>
        <p:nvSpPr>
          <p:cNvPr id="306" name="Line 1271"/>
          <p:cNvSpPr>
            <a:spLocks noChangeShapeType="1"/>
          </p:cNvSpPr>
          <p:nvPr/>
        </p:nvSpPr>
        <p:spPr bwMode="auto">
          <a:xfrm>
            <a:off x="728663" y="530225"/>
            <a:ext cx="1587" cy="1588"/>
          </a:xfrm>
          <a:prstGeom prst="line">
            <a:avLst/>
          </a:prstGeom>
          <a:noFill/>
          <a:ln w="9525">
            <a:noFill/>
            <a:round/>
            <a:headEnd/>
            <a:tailEnd/>
          </a:ln>
        </p:spPr>
        <p:txBody>
          <a:bodyPr/>
          <a:lstStyle/>
          <a:p>
            <a:pPr defTabSz="914400" fontAlgn="base">
              <a:spcBef>
                <a:spcPct val="50000"/>
              </a:spcBef>
              <a:spcAft>
                <a:spcPct val="0"/>
              </a:spcAft>
              <a:buFontTx/>
              <a:buChar char="•"/>
              <a:defRPr/>
            </a:pPr>
            <a:endParaRPr lang="en-US" sz="1300" dirty="0">
              <a:solidFill>
                <a:srgbClr val="002345"/>
              </a:solidFill>
              <a:latin typeface="Trebuchet MS" pitchFamily="34" charset="0"/>
              <a:cs typeface="Times New Roman" pitchFamily="18" charset="0"/>
            </a:endParaRPr>
          </a:p>
        </p:txBody>
      </p:sp>
      <p:sp>
        <p:nvSpPr>
          <p:cNvPr id="307" name="Rectangle 1272"/>
          <p:cNvSpPr>
            <a:spLocks noChangeArrowheads="1"/>
          </p:cNvSpPr>
          <p:nvPr/>
        </p:nvSpPr>
        <p:spPr bwMode="auto">
          <a:xfrm>
            <a:off x="728663" y="530225"/>
            <a:ext cx="1587" cy="1588"/>
          </a:xfrm>
          <a:prstGeom prst="rect">
            <a:avLst/>
          </a:prstGeom>
          <a:solidFill>
            <a:srgbClr val="FFFFFF"/>
          </a:solidFill>
          <a:ln w="9525">
            <a:noFill/>
            <a:miter lim="800000"/>
            <a:headEnd/>
            <a:tailEnd/>
          </a:ln>
        </p:spPr>
        <p:txBody>
          <a:bodyPr/>
          <a:lstStyle/>
          <a:p>
            <a:pPr defTabSz="914400" fontAlgn="base">
              <a:spcBef>
                <a:spcPct val="50000"/>
              </a:spcBef>
              <a:spcAft>
                <a:spcPct val="0"/>
              </a:spcAft>
              <a:buFontTx/>
              <a:buChar char="•"/>
              <a:defRPr/>
            </a:pPr>
            <a:endParaRPr lang="en-US" sz="1300" dirty="0">
              <a:solidFill>
                <a:srgbClr val="002345"/>
              </a:solidFill>
              <a:latin typeface="Trebuchet MS" pitchFamily="34" charset="0"/>
              <a:cs typeface="Times New Roman" pitchFamily="18" charset="0"/>
            </a:endParaRPr>
          </a:p>
        </p:txBody>
      </p:sp>
      <p:sp>
        <p:nvSpPr>
          <p:cNvPr id="308" name="Rectangle 1273"/>
          <p:cNvSpPr>
            <a:spLocks noChangeArrowheads="1"/>
          </p:cNvSpPr>
          <p:nvPr/>
        </p:nvSpPr>
        <p:spPr bwMode="auto">
          <a:xfrm>
            <a:off x="728663" y="530225"/>
            <a:ext cx="1587" cy="1588"/>
          </a:xfrm>
          <a:prstGeom prst="rect">
            <a:avLst/>
          </a:prstGeom>
          <a:noFill/>
          <a:ln w="9525">
            <a:noFill/>
            <a:miter lim="800000"/>
            <a:headEnd/>
            <a:tailEnd/>
          </a:ln>
        </p:spPr>
        <p:txBody>
          <a:bodyPr/>
          <a:lstStyle/>
          <a:p>
            <a:pPr defTabSz="914400" fontAlgn="base">
              <a:spcBef>
                <a:spcPct val="50000"/>
              </a:spcBef>
              <a:spcAft>
                <a:spcPct val="0"/>
              </a:spcAft>
              <a:buFontTx/>
              <a:buChar char="•"/>
              <a:defRPr/>
            </a:pPr>
            <a:endParaRPr lang="en-US" sz="1300" dirty="0">
              <a:solidFill>
                <a:srgbClr val="002345"/>
              </a:solidFill>
              <a:latin typeface="Trebuchet MS" pitchFamily="34" charset="0"/>
              <a:cs typeface="Times New Roman" pitchFamily="18" charset="0"/>
            </a:endParaRPr>
          </a:p>
        </p:txBody>
      </p:sp>
      <p:sp>
        <p:nvSpPr>
          <p:cNvPr id="309" name="Line 1274"/>
          <p:cNvSpPr>
            <a:spLocks noChangeShapeType="1"/>
          </p:cNvSpPr>
          <p:nvPr/>
        </p:nvSpPr>
        <p:spPr bwMode="auto">
          <a:xfrm>
            <a:off x="728663" y="527050"/>
            <a:ext cx="1587" cy="1588"/>
          </a:xfrm>
          <a:prstGeom prst="line">
            <a:avLst/>
          </a:prstGeom>
          <a:noFill/>
          <a:ln w="9525">
            <a:noFill/>
            <a:round/>
            <a:headEnd/>
            <a:tailEnd/>
          </a:ln>
        </p:spPr>
        <p:txBody>
          <a:bodyPr/>
          <a:lstStyle/>
          <a:p>
            <a:pPr defTabSz="914400" fontAlgn="base">
              <a:spcBef>
                <a:spcPct val="50000"/>
              </a:spcBef>
              <a:spcAft>
                <a:spcPct val="0"/>
              </a:spcAft>
              <a:buFontTx/>
              <a:buChar char="•"/>
              <a:defRPr/>
            </a:pPr>
            <a:endParaRPr lang="en-US" sz="1300" dirty="0">
              <a:solidFill>
                <a:srgbClr val="002345"/>
              </a:solidFill>
              <a:latin typeface="Trebuchet MS" pitchFamily="34" charset="0"/>
              <a:cs typeface="Times New Roman" pitchFamily="18" charset="0"/>
            </a:endParaRPr>
          </a:p>
        </p:txBody>
      </p:sp>
      <p:sp>
        <p:nvSpPr>
          <p:cNvPr id="310" name="Line 1275"/>
          <p:cNvSpPr>
            <a:spLocks noChangeShapeType="1"/>
          </p:cNvSpPr>
          <p:nvPr/>
        </p:nvSpPr>
        <p:spPr bwMode="auto">
          <a:xfrm>
            <a:off x="728663" y="527050"/>
            <a:ext cx="1587" cy="1588"/>
          </a:xfrm>
          <a:prstGeom prst="line">
            <a:avLst/>
          </a:prstGeom>
          <a:noFill/>
          <a:ln w="9525">
            <a:noFill/>
            <a:round/>
            <a:headEnd/>
            <a:tailEnd/>
          </a:ln>
        </p:spPr>
        <p:txBody>
          <a:bodyPr/>
          <a:lstStyle/>
          <a:p>
            <a:pPr defTabSz="914400" fontAlgn="base">
              <a:spcBef>
                <a:spcPct val="50000"/>
              </a:spcBef>
              <a:spcAft>
                <a:spcPct val="0"/>
              </a:spcAft>
              <a:buFontTx/>
              <a:buChar char="•"/>
              <a:defRPr/>
            </a:pPr>
            <a:endParaRPr lang="en-US" sz="1300" dirty="0">
              <a:solidFill>
                <a:srgbClr val="002345"/>
              </a:solidFill>
              <a:latin typeface="Trebuchet MS" pitchFamily="34" charset="0"/>
              <a:cs typeface="Times New Roman" pitchFamily="18" charset="0"/>
            </a:endParaRPr>
          </a:p>
        </p:txBody>
      </p:sp>
      <p:sp>
        <p:nvSpPr>
          <p:cNvPr id="311" name="Freeform 1277"/>
          <p:cNvSpPr>
            <a:spLocks/>
          </p:cNvSpPr>
          <p:nvPr/>
        </p:nvSpPr>
        <p:spPr bwMode="auto">
          <a:xfrm>
            <a:off x="728663" y="523875"/>
            <a:ext cx="1587" cy="3175"/>
          </a:xfrm>
          <a:custGeom>
            <a:avLst/>
            <a:gdLst/>
            <a:ahLst/>
            <a:cxnLst>
              <a:cxn ang="0">
                <a:pos x="0" y="2"/>
              </a:cxn>
              <a:cxn ang="0">
                <a:pos x="0" y="2"/>
              </a:cxn>
              <a:cxn ang="0">
                <a:pos x="0" y="0"/>
              </a:cxn>
              <a:cxn ang="0">
                <a:pos x="0" y="2"/>
              </a:cxn>
              <a:cxn ang="0">
                <a:pos x="0" y="2"/>
              </a:cxn>
            </a:cxnLst>
            <a:rect l="0" t="0" r="r" b="b"/>
            <a:pathLst>
              <a:path h="2">
                <a:moveTo>
                  <a:pt x="0" y="2"/>
                </a:moveTo>
                <a:lnTo>
                  <a:pt x="0" y="2"/>
                </a:lnTo>
                <a:lnTo>
                  <a:pt x="0" y="0"/>
                </a:lnTo>
                <a:lnTo>
                  <a:pt x="0" y="2"/>
                </a:lnTo>
                <a:lnTo>
                  <a:pt x="0" y="2"/>
                </a:lnTo>
              </a:path>
            </a:pathLst>
          </a:custGeom>
          <a:noFill/>
          <a:ln w="9525">
            <a:noFill/>
            <a:round/>
            <a:headEnd/>
            <a:tailEnd/>
          </a:ln>
        </p:spPr>
        <p:txBody>
          <a:bodyPr/>
          <a:lstStyle/>
          <a:p>
            <a:pPr defTabSz="914400" fontAlgn="base">
              <a:spcBef>
                <a:spcPct val="50000"/>
              </a:spcBef>
              <a:spcAft>
                <a:spcPct val="0"/>
              </a:spcAft>
              <a:buFontTx/>
              <a:buChar char="•"/>
              <a:defRPr/>
            </a:pPr>
            <a:endParaRPr lang="en-US" sz="1300" dirty="0">
              <a:solidFill>
                <a:srgbClr val="002345"/>
              </a:solidFill>
              <a:latin typeface="Trebuchet MS" pitchFamily="34" charset="0"/>
              <a:cs typeface="Times New Roman" pitchFamily="18" charset="0"/>
            </a:endParaRPr>
          </a:p>
        </p:txBody>
      </p:sp>
      <p:sp>
        <p:nvSpPr>
          <p:cNvPr id="312" name="Freeform 1287"/>
          <p:cNvSpPr>
            <a:spLocks/>
          </p:cNvSpPr>
          <p:nvPr/>
        </p:nvSpPr>
        <p:spPr bwMode="auto">
          <a:xfrm>
            <a:off x="719138" y="514350"/>
            <a:ext cx="3175" cy="3175"/>
          </a:xfrm>
          <a:custGeom>
            <a:avLst/>
            <a:gdLst/>
            <a:ahLst/>
            <a:cxnLst>
              <a:cxn ang="0">
                <a:pos x="0" y="0"/>
              </a:cxn>
              <a:cxn ang="0">
                <a:pos x="0" y="2"/>
              </a:cxn>
              <a:cxn ang="0">
                <a:pos x="2" y="2"/>
              </a:cxn>
              <a:cxn ang="0">
                <a:pos x="2" y="2"/>
              </a:cxn>
              <a:cxn ang="0">
                <a:pos x="2" y="2"/>
              </a:cxn>
              <a:cxn ang="0">
                <a:pos x="2" y="0"/>
              </a:cxn>
              <a:cxn ang="0">
                <a:pos x="0" y="0"/>
              </a:cxn>
              <a:cxn ang="0">
                <a:pos x="0" y="0"/>
              </a:cxn>
              <a:cxn ang="0">
                <a:pos x="0" y="2"/>
              </a:cxn>
              <a:cxn ang="0">
                <a:pos x="0" y="2"/>
              </a:cxn>
              <a:cxn ang="0">
                <a:pos x="0" y="2"/>
              </a:cxn>
              <a:cxn ang="0">
                <a:pos x="0" y="2"/>
              </a:cxn>
              <a:cxn ang="0">
                <a:pos x="2" y="2"/>
              </a:cxn>
              <a:cxn ang="0">
                <a:pos x="2" y="2"/>
              </a:cxn>
              <a:cxn ang="0">
                <a:pos x="0" y="0"/>
              </a:cxn>
              <a:cxn ang="0">
                <a:pos x="0" y="0"/>
              </a:cxn>
              <a:cxn ang="0">
                <a:pos x="0" y="0"/>
              </a:cxn>
            </a:cxnLst>
            <a:rect l="0" t="0" r="r" b="b"/>
            <a:pathLst>
              <a:path w="2" h="2">
                <a:moveTo>
                  <a:pt x="0" y="0"/>
                </a:moveTo>
                <a:lnTo>
                  <a:pt x="0" y="2"/>
                </a:lnTo>
                <a:lnTo>
                  <a:pt x="2" y="2"/>
                </a:lnTo>
                <a:lnTo>
                  <a:pt x="2" y="2"/>
                </a:lnTo>
                <a:lnTo>
                  <a:pt x="2" y="2"/>
                </a:lnTo>
                <a:lnTo>
                  <a:pt x="2" y="0"/>
                </a:lnTo>
                <a:lnTo>
                  <a:pt x="0" y="0"/>
                </a:lnTo>
                <a:lnTo>
                  <a:pt x="0" y="0"/>
                </a:lnTo>
                <a:lnTo>
                  <a:pt x="0" y="2"/>
                </a:lnTo>
                <a:lnTo>
                  <a:pt x="0" y="2"/>
                </a:lnTo>
                <a:lnTo>
                  <a:pt x="0" y="2"/>
                </a:lnTo>
                <a:lnTo>
                  <a:pt x="0" y="2"/>
                </a:lnTo>
                <a:lnTo>
                  <a:pt x="2" y="2"/>
                </a:lnTo>
                <a:lnTo>
                  <a:pt x="2" y="2"/>
                </a:lnTo>
                <a:lnTo>
                  <a:pt x="0" y="0"/>
                </a:lnTo>
                <a:lnTo>
                  <a:pt x="0" y="0"/>
                </a:lnTo>
                <a:lnTo>
                  <a:pt x="0" y="0"/>
                </a:lnTo>
              </a:path>
            </a:pathLst>
          </a:custGeom>
          <a:noFill/>
          <a:ln w="9525">
            <a:noFill/>
            <a:round/>
            <a:headEnd/>
            <a:tailEnd/>
          </a:ln>
        </p:spPr>
        <p:txBody>
          <a:bodyPr/>
          <a:lstStyle/>
          <a:p>
            <a:pPr defTabSz="914400" fontAlgn="base">
              <a:spcBef>
                <a:spcPct val="50000"/>
              </a:spcBef>
              <a:spcAft>
                <a:spcPct val="0"/>
              </a:spcAft>
              <a:buFontTx/>
              <a:buChar char="•"/>
              <a:defRPr/>
            </a:pPr>
            <a:endParaRPr lang="en-US" sz="1300" dirty="0">
              <a:solidFill>
                <a:srgbClr val="002345"/>
              </a:solidFill>
              <a:latin typeface="Trebuchet MS" pitchFamily="34" charset="0"/>
              <a:cs typeface="Times New Roman" pitchFamily="18" charset="0"/>
            </a:endParaRPr>
          </a:p>
        </p:txBody>
      </p:sp>
      <p:sp>
        <p:nvSpPr>
          <p:cNvPr id="313" name="Freeform 1290"/>
          <p:cNvSpPr>
            <a:spLocks/>
          </p:cNvSpPr>
          <p:nvPr/>
        </p:nvSpPr>
        <p:spPr bwMode="auto">
          <a:xfrm>
            <a:off x="719138" y="517525"/>
            <a:ext cx="3175" cy="3175"/>
          </a:xfrm>
          <a:custGeom>
            <a:avLst/>
            <a:gdLst/>
            <a:ahLst/>
            <a:cxnLst>
              <a:cxn ang="0">
                <a:pos x="0" y="2"/>
              </a:cxn>
              <a:cxn ang="0">
                <a:pos x="0" y="2"/>
              </a:cxn>
              <a:cxn ang="0">
                <a:pos x="2" y="2"/>
              </a:cxn>
              <a:cxn ang="0">
                <a:pos x="2" y="2"/>
              </a:cxn>
              <a:cxn ang="0">
                <a:pos x="2" y="2"/>
              </a:cxn>
              <a:cxn ang="0">
                <a:pos x="2" y="0"/>
              </a:cxn>
              <a:cxn ang="0">
                <a:pos x="0" y="0"/>
              </a:cxn>
              <a:cxn ang="0">
                <a:pos x="0" y="0"/>
              </a:cxn>
              <a:cxn ang="0">
                <a:pos x="0" y="0"/>
              </a:cxn>
              <a:cxn ang="0">
                <a:pos x="0" y="0"/>
              </a:cxn>
              <a:cxn ang="0">
                <a:pos x="2" y="0"/>
              </a:cxn>
              <a:cxn ang="0">
                <a:pos x="0" y="0"/>
              </a:cxn>
              <a:cxn ang="0">
                <a:pos x="0" y="0"/>
              </a:cxn>
              <a:cxn ang="0">
                <a:pos x="0" y="0"/>
              </a:cxn>
              <a:cxn ang="0">
                <a:pos x="0" y="0"/>
              </a:cxn>
              <a:cxn ang="0">
                <a:pos x="0" y="2"/>
              </a:cxn>
              <a:cxn ang="0">
                <a:pos x="0" y="2"/>
              </a:cxn>
              <a:cxn ang="0">
                <a:pos x="0" y="2"/>
              </a:cxn>
              <a:cxn ang="0">
                <a:pos x="0" y="0"/>
              </a:cxn>
              <a:cxn ang="0">
                <a:pos x="0" y="0"/>
              </a:cxn>
              <a:cxn ang="0">
                <a:pos x="0" y="0"/>
              </a:cxn>
              <a:cxn ang="0">
                <a:pos x="0" y="0"/>
              </a:cxn>
              <a:cxn ang="0">
                <a:pos x="0" y="0"/>
              </a:cxn>
              <a:cxn ang="0">
                <a:pos x="0" y="0"/>
              </a:cxn>
              <a:cxn ang="0">
                <a:pos x="0" y="2"/>
              </a:cxn>
              <a:cxn ang="0">
                <a:pos x="2" y="2"/>
              </a:cxn>
              <a:cxn ang="0">
                <a:pos x="2" y="0"/>
              </a:cxn>
              <a:cxn ang="0">
                <a:pos x="2" y="0"/>
              </a:cxn>
              <a:cxn ang="0">
                <a:pos x="0" y="0"/>
              </a:cxn>
              <a:cxn ang="0">
                <a:pos x="0" y="0"/>
              </a:cxn>
              <a:cxn ang="0">
                <a:pos x="0" y="2"/>
              </a:cxn>
              <a:cxn ang="0">
                <a:pos x="0" y="2"/>
              </a:cxn>
              <a:cxn ang="0">
                <a:pos x="2" y="2"/>
              </a:cxn>
              <a:cxn ang="0">
                <a:pos x="2" y="2"/>
              </a:cxn>
              <a:cxn ang="0">
                <a:pos x="0" y="2"/>
              </a:cxn>
              <a:cxn ang="0">
                <a:pos x="0" y="2"/>
              </a:cxn>
              <a:cxn ang="0">
                <a:pos x="0" y="2"/>
              </a:cxn>
            </a:cxnLst>
            <a:rect l="0" t="0" r="r" b="b"/>
            <a:pathLst>
              <a:path w="2" h="2">
                <a:moveTo>
                  <a:pt x="0" y="2"/>
                </a:moveTo>
                <a:lnTo>
                  <a:pt x="0" y="2"/>
                </a:lnTo>
                <a:lnTo>
                  <a:pt x="2" y="2"/>
                </a:lnTo>
                <a:lnTo>
                  <a:pt x="2" y="2"/>
                </a:lnTo>
                <a:lnTo>
                  <a:pt x="2" y="2"/>
                </a:lnTo>
                <a:lnTo>
                  <a:pt x="2" y="0"/>
                </a:lnTo>
                <a:lnTo>
                  <a:pt x="0" y="0"/>
                </a:lnTo>
                <a:lnTo>
                  <a:pt x="0" y="0"/>
                </a:lnTo>
                <a:lnTo>
                  <a:pt x="0" y="0"/>
                </a:lnTo>
                <a:lnTo>
                  <a:pt x="0" y="0"/>
                </a:lnTo>
                <a:lnTo>
                  <a:pt x="2" y="0"/>
                </a:lnTo>
                <a:lnTo>
                  <a:pt x="0" y="0"/>
                </a:lnTo>
                <a:lnTo>
                  <a:pt x="0" y="0"/>
                </a:lnTo>
                <a:lnTo>
                  <a:pt x="0" y="0"/>
                </a:lnTo>
                <a:lnTo>
                  <a:pt x="0" y="0"/>
                </a:lnTo>
                <a:lnTo>
                  <a:pt x="0" y="2"/>
                </a:lnTo>
                <a:lnTo>
                  <a:pt x="0" y="2"/>
                </a:lnTo>
                <a:lnTo>
                  <a:pt x="0" y="2"/>
                </a:lnTo>
                <a:lnTo>
                  <a:pt x="0" y="0"/>
                </a:lnTo>
                <a:lnTo>
                  <a:pt x="0" y="0"/>
                </a:lnTo>
                <a:lnTo>
                  <a:pt x="0" y="0"/>
                </a:lnTo>
                <a:lnTo>
                  <a:pt x="0" y="0"/>
                </a:lnTo>
                <a:lnTo>
                  <a:pt x="0" y="0"/>
                </a:lnTo>
                <a:lnTo>
                  <a:pt x="0" y="0"/>
                </a:lnTo>
                <a:lnTo>
                  <a:pt x="0" y="2"/>
                </a:lnTo>
                <a:lnTo>
                  <a:pt x="2" y="2"/>
                </a:lnTo>
                <a:lnTo>
                  <a:pt x="2" y="0"/>
                </a:lnTo>
                <a:lnTo>
                  <a:pt x="2" y="0"/>
                </a:lnTo>
                <a:lnTo>
                  <a:pt x="0" y="0"/>
                </a:lnTo>
                <a:lnTo>
                  <a:pt x="0" y="0"/>
                </a:lnTo>
                <a:lnTo>
                  <a:pt x="0" y="2"/>
                </a:lnTo>
                <a:lnTo>
                  <a:pt x="0" y="2"/>
                </a:lnTo>
                <a:lnTo>
                  <a:pt x="2" y="2"/>
                </a:lnTo>
                <a:lnTo>
                  <a:pt x="2" y="2"/>
                </a:lnTo>
                <a:lnTo>
                  <a:pt x="0" y="2"/>
                </a:lnTo>
                <a:lnTo>
                  <a:pt x="0" y="2"/>
                </a:lnTo>
                <a:lnTo>
                  <a:pt x="0" y="2"/>
                </a:lnTo>
              </a:path>
            </a:pathLst>
          </a:custGeom>
          <a:noFill/>
          <a:ln w="9525">
            <a:noFill/>
            <a:round/>
            <a:headEnd/>
            <a:tailEnd/>
          </a:ln>
        </p:spPr>
        <p:txBody>
          <a:bodyPr/>
          <a:lstStyle/>
          <a:p>
            <a:pPr defTabSz="914400" fontAlgn="base">
              <a:spcBef>
                <a:spcPct val="50000"/>
              </a:spcBef>
              <a:spcAft>
                <a:spcPct val="0"/>
              </a:spcAft>
              <a:buFontTx/>
              <a:buChar char="•"/>
              <a:defRPr/>
            </a:pPr>
            <a:endParaRPr lang="en-US" sz="1300" dirty="0">
              <a:solidFill>
                <a:srgbClr val="002345"/>
              </a:solidFill>
              <a:latin typeface="Trebuchet MS" pitchFamily="34" charset="0"/>
              <a:cs typeface="Times New Roman" pitchFamily="18" charset="0"/>
            </a:endParaRPr>
          </a:p>
        </p:txBody>
      </p:sp>
      <p:sp>
        <p:nvSpPr>
          <p:cNvPr id="314" name="Rectangle 1335"/>
          <p:cNvSpPr>
            <a:spLocks noChangeArrowheads="1"/>
          </p:cNvSpPr>
          <p:nvPr/>
        </p:nvSpPr>
        <p:spPr bwMode="auto">
          <a:xfrm>
            <a:off x="468313" y="508000"/>
            <a:ext cx="1587" cy="1588"/>
          </a:xfrm>
          <a:prstGeom prst="rect">
            <a:avLst/>
          </a:prstGeom>
          <a:solidFill>
            <a:srgbClr val="000000"/>
          </a:solidFill>
          <a:ln w="9525">
            <a:noFill/>
            <a:miter lim="800000"/>
            <a:headEnd/>
            <a:tailEnd/>
          </a:ln>
        </p:spPr>
        <p:txBody>
          <a:bodyPr/>
          <a:lstStyle/>
          <a:p>
            <a:pPr defTabSz="914400" fontAlgn="base">
              <a:spcBef>
                <a:spcPct val="50000"/>
              </a:spcBef>
              <a:spcAft>
                <a:spcPct val="0"/>
              </a:spcAft>
              <a:buFontTx/>
              <a:buChar char="•"/>
              <a:defRPr/>
            </a:pPr>
            <a:endParaRPr lang="en-US" sz="1300" dirty="0">
              <a:solidFill>
                <a:srgbClr val="002345"/>
              </a:solidFill>
              <a:latin typeface="Trebuchet MS" pitchFamily="34" charset="0"/>
              <a:cs typeface="Times New Roman" pitchFamily="18" charset="0"/>
            </a:endParaRPr>
          </a:p>
        </p:txBody>
      </p:sp>
      <p:sp>
        <p:nvSpPr>
          <p:cNvPr id="315" name="Rectangle 1336"/>
          <p:cNvSpPr>
            <a:spLocks noChangeArrowheads="1"/>
          </p:cNvSpPr>
          <p:nvPr/>
        </p:nvSpPr>
        <p:spPr bwMode="auto">
          <a:xfrm>
            <a:off x="474663" y="495300"/>
            <a:ext cx="1587" cy="1588"/>
          </a:xfrm>
          <a:prstGeom prst="rect">
            <a:avLst/>
          </a:prstGeom>
          <a:solidFill>
            <a:srgbClr val="000000"/>
          </a:solidFill>
          <a:ln w="9525">
            <a:noFill/>
            <a:miter lim="800000"/>
            <a:headEnd/>
            <a:tailEnd/>
          </a:ln>
        </p:spPr>
        <p:txBody>
          <a:bodyPr/>
          <a:lstStyle/>
          <a:p>
            <a:pPr defTabSz="914400" fontAlgn="base">
              <a:spcBef>
                <a:spcPct val="50000"/>
              </a:spcBef>
              <a:spcAft>
                <a:spcPct val="0"/>
              </a:spcAft>
              <a:buFontTx/>
              <a:buChar char="•"/>
              <a:defRPr/>
            </a:pPr>
            <a:endParaRPr lang="en-US" sz="1300" dirty="0">
              <a:solidFill>
                <a:srgbClr val="002345"/>
              </a:solidFill>
              <a:latin typeface="Trebuchet MS" pitchFamily="34" charset="0"/>
              <a:cs typeface="Times New Roman" pitchFamily="18" charset="0"/>
            </a:endParaRPr>
          </a:p>
        </p:txBody>
      </p:sp>
      <p:sp>
        <p:nvSpPr>
          <p:cNvPr id="316" name="Rectangle 1337"/>
          <p:cNvSpPr>
            <a:spLocks noChangeArrowheads="1"/>
          </p:cNvSpPr>
          <p:nvPr/>
        </p:nvSpPr>
        <p:spPr bwMode="auto">
          <a:xfrm>
            <a:off x="474663" y="495300"/>
            <a:ext cx="1587" cy="1588"/>
          </a:xfrm>
          <a:prstGeom prst="rect">
            <a:avLst/>
          </a:prstGeom>
          <a:solidFill>
            <a:srgbClr val="000000"/>
          </a:solidFill>
          <a:ln w="9525">
            <a:noFill/>
            <a:miter lim="800000"/>
            <a:headEnd/>
            <a:tailEnd/>
          </a:ln>
        </p:spPr>
        <p:txBody>
          <a:bodyPr/>
          <a:lstStyle/>
          <a:p>
            <a:pPr defTabSz="914400" fontAlgn="base">
              <a:spcBef>
                <a:spcPct val="50000"/>
              </a:spcBef>
              <a:spcAft>
                <a:spcPct val="0"/>
              </a:spcAft>
              <a:buFontTx/>
              <a:buChar char="•"/>
              <a:defRPr/>
            </a:pPr>
            <a:endParaRPr lang="en-US" sz="1300" dirty="0">
              <a:solidFill>
                <a:srgbClr val="002345"/>
              </a:solidFill>
              <a:latin typeface="Trebuchet MS" pitchFamily="34" charset="0"/>
              <a:cs typeface="Times New Roman" pitchFamily="18" charset="0"/>
            </a:endParaRPr>
          </a:p>
        </p:txBody>
      </p:sp>
      <p:sp>
        <p:nvSpPr>
          <p:cNvPr id="317" name="Rectangle 1340"/>
          <p:cNvSpPr>
            <a:spLocks noChangeArrowheads="1"/>
          </p:cNvSpPr>
          <p:nvPr/>
        </p:nvSpPr>
        <p:spPr bwMode="auto">
          <a:xfrm>
            <a:off x="468313" y="508000"/>
            <a:ext cx="1587" cy="1588"/>
          </a:xfrm>
          <a:prstGeom prst="rect">
            <a:avLst/>
          </a:prstGeom>
          <a:solidFill>
            <a:srgbClr val="FFFFFF"/>
          </a:solidFill>
          <a:ln w="9525">
            <a:noFill/>
            <a:miter lim="800000"/>
            <a:headEnd/>
            <a:tailEnd/>
          </a:ln>
        </p:spPr>
        <p:txBody>
          <a:bodyPr/>
          <a:lstStyle/>
          <a:p>
            <a:pPr defTabSz="914400" fontAlgn="base">
              <a:spcBef>
                <a:spcPct val="50000"/>
              </a:spcBef>
              <a:spcAft>
                <a:spcPct val="0"/>
              </a:spcAft>
              <a:buFontTx/>
              <a:buChar char="•"/>
              <a:defRPr/>
            </a:pPr>
            <a:endParaRPr lang="en-US" sz="1300" dirty="0">
              <a:solidFill>
                <a:srgbClr val="002345"/>
              </a:solidFill>
              <a:latin typeface="Trebuchet MS" pitchFamily="34" charset="0"/>
              <a:cs typeface="Times New Roman" pitchFamily="18" charset="0"/>
            </a:endParaRPr>
          </a:p>
        </p:txBody>
      </p:sp>
      <p:sp>
        <p:nvSpPr>
          <p:cNvPr id="318" name="Rectangle 1341"/>
          <p:cNvSpPr>
            <a:spLocks noChangeArrowheads="1"/>
          </p:cNvSpPr>
          <p:nvPr/>
        </p:nvSpPr>
        <p:spPr bwMode="auto">
          <a:xfrm>
            <a:off x="468313" y="508000"/>
            <a:ext cx="1587" cy="1588"/>
          </a:xfrm>
          <a:prstGeom prst="rect">
            <a:avLst/>
          </a:prstGeom>
          <a:solidFill>
            <a:srgbClr val="FFFFFF"/>
          </a:solidFill>
          <a:ln w="9525">
            <a:noFill/>
            <a:miter lim="800000"/>
            <a:headEnd/>
            <a:tailEnd/>
          </a:ln>
        </p:spPr>
        <p:txBody>
          <a:bodyPr/>
          <a:lstStyle/>
          <a:p>
            <a:pPr defTabSz="914400" fontAlgn="base">
              <a:spcBef>
                <a:spcPct val="50000"/>
              </a:spcBef>
              <a:spcAft>
                <a:spcPct val="0"/>
              </a:spcAft>
              <a:buFontTx/>
              <a:buChar char="•"/>
              <a:defRPr/>
            </a:pPr>
            <a:endParaRPr lang="en-US" sz="1300" dirty="0">
              <a:solidFill>
                <a:srgbClr val="002345"/>
              </a:solidFill>
              <a:latin typeface="Trebuchet MS" pitchFamily="34" charset="0"/>
              <a:cs typeface="Times New Roman" pitchFamily="18" charset="0"/>
            </a:endParaRPr>
          </a:p>
        </p:txBody>
      </p:sp>
      <p:sp>
        <p:nvSpPr>
          <p:cNvPr id="319" name="Rectangle 1342"/>
          <p:cNvSpPr>
            <a:spLocks noChangeArrowheads="1"/>
          </p:cNvSpPr>
          <p:nvPr/>
        </p:nvSpPr>
        <p:spPr bwMode="auto">
          <a:xfrm>
            <a:off x="468313" y="508000"/>
            <a:ext cx="1587" cy="1588"/>
          </a:xfrm>
          <a:prstGeom prst="rect">
            <a:avLst/>
          </a:prstGeom>
          <a:solidFill>
            <a:srgbClr val="FFFFFF"/>
          </a:solidFill>
          <a:ln w="9525">
            <a:noFill/>
            <a:miter lim="800000"/>
            <a:headEnd/>
            <a:tailEnd/>
          </a:ln>
        </p:spPr>
        <p:txBody>
          <a:bodyPr/>
          <a:lstStyle/>
          <a:p>
            <a:pPr defTabSz="914400" fontAlgn="base">
              <a:spcBef>
                <a:spcPct val="50000"/>
              </a:spcBef>
              <a:spcAft>
                <a:spcPct val="0"/>
              </a:spcAft>
              <a:buFontTx/>
              <a:buChar char="•"/>
              <a:defRPr/>
            </a:pPr>
            <a:endParaRPr lang="en-US" sz="1300" dirty="0">
              <a:solidFill>
                <a:srgbClr val="002345"/>
              </a:solidFill>
              <a:latin typeface="Trebuchet MS" pitchFamily="34" charset="0"/>
              <a:cs typeface="Times New Roman" pitchFamily="18" charset="0"/>
            </a:endParaRPr>
          </a:p>
        </p:txBody>
      </p:sp>
      <p:sp>
        <p:nvSpPr>
          <p:cNvPr id="320" name="Rectangle 1343"/>
          <p:cNvSpPr>
            <a:spLocks noChangeArrowheads="1"/>
          </p:cNvSpPr>
          <p:nvPr/>
        </p:nvSpPr>
        <p:spPr bwMode="auto">
          <a:xfrm>
            <a:off x="468313" y="508000"/>
            <a:ext cx="1587" cy="1588"/>
          </a:xfrm>
          <a:prstGeom prst="rect">
            <a:avLst/>
          </a:prstGeom>
          <a:solidFill>
            <a:srgbClr val="000000"/>
          </a:solidFill>
          <a:ln w="9525">
            <a:noFill/>
            <a:miter lim="800000"/>
            <a:headEnd/>
            <a:tailEnd/>
          </a:ln>
        </p:spPr>
        <p:txBody>
          <a:bodyPr/>
          <a:lstStyle/>
          <a:p>
            <a:pPr defTabSz="914400" fontAlgn="base">
              <a:spcBef>
                <a:spcPct val="50000"/>
              </a:spcBef>
              <a:spcAft>
                <a:spcPct val="0"/>
              </a:spcAft>
              <a:buFontTx/>
              <a:buChar char="•"/>
              <a:defRPr/>
            </a:pPr>
            <a:endParaRPr lang="en-US" sz="1300" dirty="0">
              <a:solidFill>
                <a:srgbClr val="002345"/>
              </a:solidFill>
              <a:latin typeface="Trebuchet MS" pitchFamily="34" charset="0"/>
              <a:cs typeface="Times New Roman" pitchFamily="18" charset="0"/>
            </a:endParaRPr>
          </a:p>
        </p:txBody>
      </p:sp>
      <p:sp>
        <p:nvSpPr>
          <p:cNvPr id="321" name="Rectangle 1344"/>
          <p:cNvSpPr>
            <a:spLocks noChangeArrowheads="1"/>
          </p:cNvSpPr>
          <p:nvPr/>
        </p:nvSpPr>
        <p:spPr bwMode="auto">
          <a:xfrm>
            <a:off x="465138" y="485775"/>
            <a:ext cx="1587" cy="3175"/>
          </a:xfrm>
          <a:prstGeom prst="rect">
            <a:avLst/>
          </a:prstGeom>
          <a:solidFill>
            <a:srgbClr val="FFFFFF"/>
          </a:solidFill>
          <a:ln w="9525">
            <a:noFill/>
            <a:miter lim="800000"/>
            <a:headEnd/>
            <a:tailEnd/>
          </a:ln>
        </p:spPr>
        <p:txBody>
          <a:bodyPr/>
          <a:lstStyle/>
          <a:p>
            <a:pPr defTabSz="914400" fontAlgn="base">
              <a:spcBef>
                <a:spcPct val="50000"/>
              </a:spcBef>
              <a:spcAft>
                <a:spcPct val="0"/>
              </a:spcAft>
              <a:buFontTx/>
              <a:buChar char="•"/>
              <a:defRPr/>
            </a:pPr>
            <a:endParaRPr lang="en-US" sz="1300" dirty="0">
              <a:solidFill>
                <a:srgbClr val="002345"/>
              </a:solidFill>
              <a:latin typeface="Trebuchet MS" pitchFamily="34" charset="0"/>
              <a:cs typeface="Times New Roman" pitchFamily="18" charset="0"/>
            </a:endParaRPr>
          </a:p>
        </p:txBody>
      </p:sp>
      <p:sp>
        <p:nvSpPr>
          <p:cNvPr id="322" name="Rectangle 1028"/>
          <p:cNvSpPr>
            <a:spLocks noGrp="1" noChangeArrowheads="1"/>
          </p:cNvSpPr>
          <p:nvPr>
            <p:ph type="dt" sz="half" idx="10"/>
          </p:nvPr>
        </p:nvSpPr>
        <p:spPr>
          <a:xfrm>
            <a:off x="5679440" y="6107067"/>
            <a:ext cx="2814397" cy="306564"/>
          </a:xfrm>
          <a:prstGeom prst="rect">
            <a:avLst/>
          </a:prstGeom>
        </p:spPr>
        <p:txBody>
          <a:bodyPr lIns="0" tIns="0" rIns="0" bIns="0" anchor="ctr"/>
          <a:lstStyle>
            <a:lvl1pPr algn="r">
              <a:defRPr b="0" i="0">
                <a:solidFill>
                  <a:schemeClr val="tx1"/>
                </a:solidFill>
                <a:latin typeface="Arial"/>
                <a:cs typeface="Arial"/>
              </a:defRPr>
            </a:lvl1pPr>
          </a:lstStyle>
          <a:p>
            <a:pPr>
              <a:defRPr/>
            </a:pPr>
            <a:endParaRPr lang="en-US" dirty="0">
              <a:solidFill>
                <a:srgbClr val="002345"/>
              </a:solidFill>
            </a:endParaRPr>
          </a:p>
        </p:txBody>
      </p:sp>
      <p:sp>
        <p:nvSpPr>
          <p:cNvPr id="330" name="Title 329"/>
          <p:cNvSpPr>
            <a:spLocks noGrp="1"/>
          </p:cNvSpPr>
          <p:nvPr>
            <p:ph type="title" hasCustomPrompt="1"/>
          </p:nvPr>
        </p:nvSpPr>
        <p:spPr>
          <a:xfrm>
            <a:off x="1512623" y="1189789"/>
            <a:ext cx="6971806" cy="1822161"/>
          </a:xfrm>
          <a:prstGeom prst="rect">
            <a:avLst/>
          </a:prstGeom>
        </p:spPr>
        <p:txBody>
          <a:bodyPr lIns="0" tIns="0" rIns="0" bIns="0" anchor="b">
            <a:normAutofit/>
          </a:bodyPr>
          <a:lstStyle>
            <a:lvl1pPr>
              <a:lnSpc>
                <a:spcPct val="100000"/>
              </a:lnSpc>
              <a:spcBef>
                <a:spcPts val="0"/>
              </a:spcBef>
              <a:defRPr sz="3600" b="1" baseline="0">
                <a:solidFill>
                  <a:srgbClr val="021F43"/>
                </a:solidFill>
              </a:defRPr>
            </a:lvl1pPr>
          </a:lstStyle>
          <a:p>
            <a:r>
              <a:rPr lang="en-US" dirty="0" smtClean="0"/>
              <a:t>Presentation Title Up to Three Lines at this size</a:t>
            </a:r>
            <a:endParaRPr lang="en-US" dirty="0"/>
          </a:p>
        </p:txBody>
      </p:sp>
      <p:sp>
        <p:nvSpPr>
          <p:cNvPr id="332" name="Text Placeholder 331"/>
          <p:cNvSpPr>
            <a:spLocks noGrp="1"/>
          </p:cNvSpPr>
          <p:nvPr>
            <p:ph type="body" sz="quarter" idx="13" hasCustomPrompt="1"/>
          </p:nvPr>
        </p:nvSpPr>
        <p:spPr>
          <a:xfrm>
            <a:off x="1525172" y="3000005"/>
            <a:ext cx="6959257" cy="875885"/>
          </a:xfrm>
          <a:prstGeom prst="rect">
            <a:avLst/>
          </a:prstGeom>
        </p:spPr>
        <p:txBody>
          <a:bodyPr lIns="0" tIns="0" rIns="0" bIns="0" anchor="t">
            <a:normAutofit/>
          </a:bodyPr>
          <a:lstStyle>
            <a:lvl1pPr>
              <a:lnSpc>
                <a:spcPct val="100000"/>
              </a:lnSpc>
              <a:spcBef>
                <a:spcPts val="0"/>
              </a:spcBef>
              <a:defRPr sz="2400" b="0" i="0" cap="all" baseline="0">
                <a:solidFill>
                  <a:srgbClr val="021F43"/>
                </a:solidFill>
                <a:latin typeface="+mn-lt"/>
                <a:cs typeface="Andes ExtraLight"/>
              </a:defRPr>
            </a:lvl1pPr>
            <a:lvl2pPr>
              <a:defRPr b="0" i="0">
                <a:latin typeface="Andes ExtraLight"/>
                <a:cs typeface="Andes ExtraLight"/>
              </a:defRPr>
            </a:lvl2pPr>
            <a:lvl3pPr>
              <a:defRPr b="0" i="0">
                <a:latin typeface="Andes ExtraLight"/>
                <a:cs typeface="Andes ExtraLight"/>
              </a:defRPr>
            </a:lvl3pPr>
            <a:lvl4pPr>
              <a:defRPr b="0" i="0">
                <a:latin typeface="Andes ExtraLight"/>
                <a:cs typeface="Andes ExtraLight"/>
              </a:defRPr>
            </a:lvl4pPr>
            <a:lvl5pPr>
              <a:defRPr b="0" i="0">
                <a:latin typeface="Andes ExtraLight"/>
                <a:cs typeface="Andes ExtraLight"/>
              </a:defRPr>
            </a:lvl5pPr>
          </a:lstStyle>
          <a:p>
            <a:pPr lvl="0"/>
            <a:r>
              <a:rPr lang="en-US" dirty="0" smtClean="0"/>
              <a:t>Subtitle</a:t>
            </a:r>
            <a:br>
              <a:rPr lang="en-US" dirty="0" smtClean="0"/>
            </a:br>
            <a:r>
              <a:rPr lang="en-US" dirty="0" smtClean="0"/>
              <a:t>up to Two Lines</a:t>
            </a:r>
          </a:p>
        </p:txBody>
      </p:sp>
      <p:sp>
        <p:nvSpPr>
          <p:cNvPr id="69" name="Text Placeholder 331"/>
          <p:cNvSpPr>
            <a:spLocks noGrp="1"/>
          </p:cNvSpPr>
          <p:nvPr>
            <p:ph type="body" sz="quarter" idx="14" hasCustomPrompt="1"/>
          </p:nvPr>
        </p:nvSpPr>
        <p:spPr>
          <a:xfrm>
            <a:off x="5682073" y="4612641"/>
            <a:ext cx="2821170" cy="1479998"/>
          </a:xfrm>
          <a:prstGeom prst="rect">
            <a:avLst/>
          </a:prstGeom>
        </p:spPr>
        <p:txBody>
          <a:bodyPr lIns="0" tIns="0" rIns="0" bIns="0" anchor="b"/>
          <a:lstStyle>
            <a:lvl1pPr algn="r">
              <a:lnSpc>
                <a:spcPct val="100000"/>
              </a:lnSpc>
              <a:defRPr sz="1500" b="0" i="0" baseline="0">
                <a:solidFill>
                  <a:schemeClr val="tx1"/>
                </a:solidFill>
                <a:latin typeface="Arial"/>
                <a:cs typeface="Arial"/>
              </a:defRPr>
            </a:lvl1pPr>
            <a:lvl2pPr>
              <a:defRPr b="0" i="0">
                <a:latin typeface="Andes ExtraLight"/>
                <a:cs typeface="Andes ExtraLight"/>
              </a:defRPr>
            </a:lvl2pPr>
            <a:lvl3pPr>
              <a:defRPr b="0" i="0">
                <a:latin typeface="Andes ExtraLight"/>
                <a:cs typeface="Andes ExtraLight"/>
              </a:defRPr>
            </a:lvl3pPr>
            <a:lvl4pPr>
              <a:defRPr b="0" i="0">
                <a:latin typeface="Andes ExtraLight"/>
                <a:cs typeface="Andes ExtraLight"/>
              </a:defRPr>
            </a:lvl4pPr>
            <a:lvl5pPr>
              <a:defRPr b="0" i="0">
                <a:latin typeface="Andes ExtraLight"/>
                <a:cs typeface="Andes ExtraLight"/>
              </a:defRPr>
            </a:lvl5pPr>
          </a:lstStyle>
          <a:p>
            <a:pPr lvl="0"/>
            <a:r>
              <a:rPr lang="en-US" dirty="0" smtClean="0"/>
              <a:t>Presenter Information</a:t>
            </a:r>
          </a:p>
          <a:p>
            <a:pPr lvl="0"/>
            <a:r>
              <a:rPr lang="en-US" dirty="0" smtClean="0"/>
              <a:t>Location</a:t>
            </a:r>
            <a:endParaRPr lang="en-US" dirty="0"/>
          </a:p>
        </p:txBody>
      </p:sp>
      <p:sp>
        <p:nvSpPr>
          <p:cNvPr id="2" name="Footer Placeholder 1"/>
          <p:cNvSpPr>
            <a:spLocks noGrp="1"/>
          </p:cNvSpPr>
          <p:nvPr>
            <p:ph type="ftr" sz="quarter" idx="15"/>
          </p:nvPr>
        </p:nvSpPr>
        <p:spPr>
          <a:xfrm>
            <a:off x="1439761" y="6417310"/>
            <a:ext cx="7064988" cy="301124"/>
          </a:xfrm>
        </p:spPr>
        <p:txBody>
          <a:bodyPr rIns="0" anchor="t" anchorCtr="0">
            <a:normAutofit/>
          </a:bodyPr>
          <a:lstStyle>
            <a:lvl1pPr>
              <a:defRPr b="0"/>
            </a:lvl1pPr>
          </a:lstStyle>
          <a:p>
            <a:pPr>
              <a:defRPr/>
            </a:pPr>
            <a:r>
              <a:rPr lang="en-US" dirty="0" smtClean="0">
                <a:solidFill>
                  <a:srgbClr val="002345">
                    <a:tint val="75000"/>
                  </a:srgbClr>
                </a:solidFill>
              </a:rPr>
              <a:t>Confidential &amp; for IFC Staff Only Working Draft – Discussion Paper Only</a:t>
            </a:r>
            <a:endParaRPr lang="en-US" dirty="0">
              <a:solidFill>
                <a:srgbClr val="002345">
                  <a:tint val="75000"/>
                </a:srgbClr>
              </a:solidFill>
            </a:endParaRPr>
          </a:p>
        </p:txBody>
      </p:sp>
      <p:sp>
        <p:nvSpPr>
          <p:cNvPr id="72" name="Rectangle 71"/>
          <p:cNvSpPr/>
          <p:nvPr/>
        </p:nvSpPr>
        <p:spPr bwMode="auto">
          <a:xfrm>
            <a:off x="0" y="4309534"/>
            <a:ext cx="6976533" cy="18288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115888" indent="-115888" defTabSz="914400" fontAlgn="base">
              <a:spcBef>
                <a:spcPct val="50000"/>
              </a:spcBef>
              <a:spcAft>
                <a:spcPct val="0"/>
              </a:spcAft>
              <a:buFontTx/>
              <a:buChar char="•"/>
            </a:pPr>
            <a:endParaRPr lang="en-US" sz="1300" smtClean="0">
              <a:solidFill>
                <a:prstClr val="white"/>
              </a:solidFill>
              <a:latin typeface="Trebuchet MS" pitchFamily="34" charset="0"/>
              <a:cs typeface="Times New Roman" pitchFamily="18" charset="0"/>
            </a:endParaRPr>
          </a:p>
        </p:txBody>
      </p:sp>
    </p:spTree>
    <p:extLst>
      <p:ext uri="{BB962C8B-B14F-4D97-AF65-F5344CB8AC3E}">
        <p14:creationId xmlns:p14="http://schemas.microsoft.com/office/powerpoint/2010/main" val="2210611533"/>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1_Light Blue Title Slide">
    <p:spTree>
      <p:nvGrpSpPr>
        <p:cNvPr id="1" name=""/>
        <p:cNvGrpSpPr/>
        <p:nvPr/>
      </p:nvGrpSpPr>
      <p:grpSpPr>
        <a:xfrm>
          <a:off x="0" y="0"/>
          <a:ext cx="0" cy="0"/>
          <a:chOff x="0" y="0"/>
          <a:chExt cx="0" cy="0"/>
        </a:xfrm>
      </p:grpSpPr>
      <p:sp>
        <p:nvSpPr>
          <p:cNvPr id="3" name="Rectangle 2"/>
          <p:cNvSpPr/>
          <p:nvPr/>
        </p:nvSpPr>
        <p:spPr bwMode="auto">
          <a:xfrm flipV="1">
            <a:off x="0" y="0"/>
            <a:ext cx="9144000" cy="4479636"/>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115888" indent="-115888" defTabSz="914400" fontAlgn="base">
              <a:spcBef>
                <a:spcPct val="50000"/>
              </a:spcBef>
              <a:spcAft>
                <a:spcPct val="0"/>
              </a:spcAft>
              <a:buFontTx/>
              <a:buChar char="•"/>
            </a:pPr>
            <a:endParaRPr lang="en-US" sz="1300" dirty="0" smtClean="0">
              <a:solidFill>
                <a:srgbClr val="002345"/>
              </a:solidFill>
              <a:latin typeface="Trebuchet MS" pitchFamily="34" charset="0"/>
              <a:cs typeface="Times New Roman" pitchFamily="18" charset="0"/>
            </a:endParaRPr>
          </a:p>
        </p:txBody>
      </p:sp>
      <p:pic>
        <p:nvPicPr>
          <p:cNvPr id="70" name="Picture 6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51336" y="3580"/>
            <a:ext cx="2192664" cy="4314420"/>
          </a:xfrm>
          <a:prstGeom prst="rect">
            <a:avLst/>
          </a:prstGeom>
          <a:noFill/>
          <a:ln>
            <a:noFill/>
          </a:ln>
        </p:spPr>
      </p:pic>
      <p:pic>
        <p:nvPicPr>
          <p:cNvPr id="6" name="Picture 5"/>
          <p:cNvPicPr>
            <a:picLocks noChangeAspect="1"/>
          </p:cNvPicPr>
          <p:nvPr/>
        </p:nvPicPr>
        <p:blipFill>
          <a:blip r:embed="rId3">
            <a:alphaModFix amt="50000"/>
          </a:blip>
          <a:stretch>
            <a:fillRect/>
          </a:stretch>
        </p:blipFill>
        <p:spPr>
          <a:xfrm>
            <a:off x="0" y="0"/>
            <a:ext cx="6942667" cy="4358709"/>
          </a:xfrm>
          <a:prstGeom prst="rect">
            <a:avLst/>
          </a:prstGeom>
        </p:spPr>
      </p:pic>
      <p:pic>
        <p:nvPicPr>
          <p:cNvPr id="7" name="Picture 6"/>
          <p:cNvPicPr>
            <a:picLocks noChangeAspect="1"/>
          </p:cNvPicPr>
          <p:nvPr/>
        </p:nvPicPr>
        <p:blipFill>
          <a:blip r:embed="rId4">
            <a:alphaModFix amt="58000"/>
          </a:blip>
          <a:stretch>
            <a:fillRect/>
          </a:stretch>
        </p:blipFill>
        <p:spPr>
          <a:xfrm>
            <a:off x="4661505" y="0"/>
            <a:ext cx="2324100" cy="4362148"/>
          </a:xfrm>
          <a:prstGeom prst="rect">
            <a:avLst/>
          </a:prstGeom>
        </p:spPr>
      </p:pic>
      <p:sp>
        <p:nvSpPr>
          <p:cNvPr id="5" name="Rectangle 4"/>
          <p:cNvSpPr/>
          <p:nvPr/>
        </p:nvSpPr>
        <p:spPr bwMode="auto">
          <a:xfrm>
            <a:off x="6495143" y="4318001"/>
            <a:ext cx="2648857" cy="846667"/>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115888" indent="-115888" defTabSz="914400" fontAlgn="base">
              <a:spcBef>
                <a:spcPct val="50000"/>
              </a:spcBef>
              <a:spcAft>
                <a:spcPct val="0"/>
              </a:spcAft>
              <a:buFontTx/>
              <a:buChar char="•"/>
            </a:pPr>
            <a:endParaRPr lang="en-US" sz="1300" smtClean="0">
              <a:solidFill>
                <a:srgbClr val="002345"/>
              </a:solidFill>
              <a:latin typeface="Trebuchet MS" pitchFamily="34" charset="0"/>
              <a:cs typeface="Times New Roman" pitchFamily="18" charset="0"/>
            </a:endParaRPr>
          </a:p>
        </p:txBody>
      </p:sp>
      <p:sp>
        <p:nvSpPr>
          <p:cNvPr id="265" name="Line 1086"/>
          <p:cNvSpPr>
            <a:spLocks noChangeShapeType="1"/>
          </p:cNvSpPr>
          <p:nvPr/>
        </p:nvSpPr>
        <p:spPr bwMode="auto">
          <a:xfrm>
            <a:off x="484188" y="617538"/>
            <a:ext cx="1587" cy="1587"/>
          </a:xfrm>
          <a:prstGeom prst="line">
            <a:avLst/>
          </a:prstGeom>
          <a:noFill/>
          <a:ln w="9525">
            <a:noFill/>
            <a:round/>
            <a:headEnd/>
            <a:tailEnd/>
          </a:ln>
        </p:spPr>
        <p:txBody>
          <a:bodyPr/>
          <a:lstStyle/>
          <a:p>
            <a:pPr defTabSz="914400" fontAlgn="base">
              <a:spcBef>
                <a:spcPct val="50000"/>
              </a:spcBef>
              <a:spcAft>
                <a:spcPct val="0"/>
              </a:spcAft>
              <a:buFontTx/>
              <a:buChar char="•"/>
              <a:defRPr/>
            </a:pPr>
            <a:endParaRPr lang="en-US" sz="1300" dirty="0">
              <a:solidFill>
                <a:srgbClr val="002345"/>
              </a:solidFill>
              <a:latin typeface="Trebuchet MS" pitchFamily="34" charset="0"/>
              <a:cs typeface="Times New Roman" pitchFamily="18" charset="0"/>
            </a:endParaRPr>
          </a:p>
        </p:txBody>
      </p:sp>
      <p:sp>
        <p:nvSpPr>
          <p:cNvPr id="266" name="Line 1087"/>
          <p:cNvSpPr>
            <a:spLocks noChangeShapeType="1"/>
          </p:cNvSpPr>
          <p:nvPr/>
        </p:nvSpPr>
        <p:spPr bwMode="auto">
          <a:xfrm>
            <a:off x="484188" y="617538"/>
            <a:ext cx="1587" cy="1587"/>
          </a:xfrm>
          <a:prstGeom prst="line">
            <a:avLst/>
          </a:prstGeom>
          <a:noFill/>
          <a:ln w="9525">
            <a:noFill/>
            <a:round/>
            <a:headEnd/>
            <a:tailEnd/>
          </a:ln>
        </p:spPr>
        <p:txBody>
          <a:bodyPr/>
          <a:lstStyle/>
          <a:p>
            <a:pPr defTabSz="914400" fontAlgn="base">
              <a:spcBef>
                <a:spcPct val="50000"/>
              </a:spcBef>
              <a:spcAft>
                <a:spcPct val="0"/>
              </a:spcAft>
              <a:buFontTx/>
              <a:buChar char="•"/>
              <a:defRPr/>
            </a:pPr>
            <a:endParaRPr lang="en-US" sz="1300" dirty="0">
              <a:solidFill>
                <a:srgbClr val="002345"/>
              </a:solidFill>
              <a:latin typeface="Trebuchet MS" pitchFamily="34" charset="0"/>
              <a:cs typeface="Times New Roman" pitchFamily="18" charset="0"/>
            </a:endParaRPr>
          </a:p>
        </p:txBody>
      </p:sp>
      <p:sp>
        <p:nvSpPr>
          <p:cNvPr id="267" name="Rectangle 1088"/>
          <p:cNvSpPr>
            <a:spLocks noChangeArrowheads="1"/>
          </p:cNvSpPr>
          <p:nvPr/>
        </p:nvSpPr>
        <p:spPr bwMode="auto">
          <a:xfrm>
            <a:off x="484188" y="617538"/>
            <a:ext cx="1587" cy="1587"/>
          </a:xfrm>
          <a:prstGeom prst="rect">
            <a:avLst/>
          </a:prstGeom>
          <a:solidFill>
            <a:srgbClr val="000000"/>
          </a:solidFill>
          <a:ln w="9525">
            <a:noFill/>
            <a:miter lim="800000"/>
            <a:headEnd/>
            <a:tailEnd/>
          </a:ln>
        </p:spPr>
        <p:txBody>
          <a:bodyPr/>
          <a:lstStyle/>
          <a:p>
            <a:pPr defTabSz="914400" fontAlgn="base">
              <a:spcBef>
                <a:spcPct val="50000"/>
              </a:spcBef>
              <a:spcAft>
                <a:spcPct val="0"/>
              </a:spcAft>
              <a:buFontTx/>
              <a:buChar char="•"/>
              <a:defRPr/>
            </a:pPr>
            <a:endParaRPr lang="en-US" sz="1300" dirty="0">
              <a:solidFill>
                <a:srgbClr val="002345"/>
              </a:solidFill>
              <a:latin typeface="Trebuchet MS" pitchFamily="34" charset="0"/>
              <a:cs typeface="Times New Roman" pitchFamily="18" charset="0"/>
            </a:endParaRPr>
          </a:p>
        </p:txBody>
      </p:sp>
      <p:sp>
        <p:nvSpPr>
          <p:cNvPr id="268" name="Rectangle 1089"/>
          <p:cNvSpPr>
            <a:spLocks noChangeArrowheads="1"/>
          </p:cNvSpPr>
          <p:nvPr/>
        </p:nvSpPr>
        <p:spPr bwMode="auto">
          <a:xfrm>
            <a:off x="484188" y="617538"/>
            <a:ext cx="1587" cy="1587"/>
          </a:xfrm>
          <a:prstGeom prst="rect">
            <a:avLst/>
          </a:prstGeom>
          <a:noFill/>
          <a:ln w="9525">
            <a:noFill/>
            <a:miter lim="800000"/>
            <a:headEnd/>
            <a:tailEnd/>
          </a:ln>
        </p:spPr>
        <p:txBody>
          <a:bodyPr/>
          <a:lstStyle/>
          <a:p>
            <a:pPr defTabSz="914400" fontAlgn="base">
              <a:spcBef>
                <a:spcPct val="50000"/>
              </a:spcBef>
              <a:spcAft>
                <a:spcPct val="0"/>
              </a:spcAft>
              <a:buFontTx/>
              <a:buChar char="•"/>
              <a:defRPr/>
            </a:pPr>
            <a:endParaRPr lang="en-US" sz="1300" dirty="0">
              <a:solidFill>
                <a:srgbClr val="002345"/>
              </a:solidFill>
              <a:latin typeface="Trebuchet MS" pitchFamily="34" charset="0"/>
              <a:cs typeface="Times New Roman" pitchFamily="18" charset="0"/>
            </a:endParaRPr>
          </a:p>
        </p:txBody>
      </p:sp>
      <p:sp>
        <p:nvSpPr>
          <p:cNvPr id="269" name="Freeform 1098"/>
          <p:cNvSpPr>
            <a:spLocks/>
          </p:cNvSpPr>
          <p:nvPr/>
        </p:nvSpPr>
        <p:spPr bwMode="auto">
          <a:xfrm>
            <a:off x="487363" y="617538"/>
            <a:ext cx="3175" cy="1587"/>
          </a:xfrm>
          <a:custGeom>
            <a:avLst/>
            <a:gdLst/>
            <a:ahLst/>
            <a:cxnLst>
              <a:cxn ang="0">
                <a:pos x="0" y="0"/>
              </a:cxn>
              <a:cxn ang="0">
                <a:pos x="2" y="0"/>
              </a:cxn>
              <a:cxn ang="0">
                <a:pos x="2" y="0"/>
              </a:cxn>
              <a:cxn ang="0">
                <a:pos x="2"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2" y="0"/>
              </a:cxn>
              <a:cxn ang="0">
                <a:pos x="2" y="0"/>
              </a:cxn>
              <a:cxn ang="0">
                <a:pos x="2" y="0"/>
              </a:cxn>
              <a:cxn ang="0">
                <a:pos x="0" y="0"/>
              </a:cxn>
              <a:cxn ang="0">
                <a:pos x="0" y="0"/>
              </a:cxn>
              <a:cxn ang="0">
                <a:pos x="0" y="0"/>
              </a:cxn>
            </a:cxnLst>
            <a:rect l="0" t="0" r="r" b="b"/>
            <a:pathLst>
              <a:path w="2">
                <a:moveTo>
                  <a:pt x="0" y="0"/>
                </a:moveTo>
                <a:lnTo>
                  <a:pt x="2" y="0"/>
                </a:lnTo>
                <a:lnTo>
                  <a:pt x="2" y="0"/>
                </a:lnTo>
                <a:lnTo>
                  <a:pt x="2"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2" y="0"/>
                </a:lnTo>
                <a:lnTo>
                  <a:pt x="2" y="0"/>
                </a:lnTo>
                <a:lnTo>
                  <a:pt x="2" y="0"/>
                </a:lnTo>
                <a:lnTo>
                  <a:pt x="0" y="0"/>
                </a:lnTo>
                <a:lnTo>
                  <a:pt x="0" y="0"/>
                </a:lnTo>
                <a:lnTo>
                  <a:pt x="0" y="0"/>
                </a:lnTo>
              </a:path>
            </a:pathLst>
          </a:custGeom>
          <a:noFill/>
          <a:ln w="9525">
            <a:noFill/>
            <a:round/>
            <a:headEnd/>
            <a:tailEnd/>
          </a:ln>
        </p:spPr>
        <p:txBody>
          <a:bodyPr/>
          <a:lstStyle/>
          <a:p>
            <a:pPr defTabSz="914400" fontAlgn="base">
              <a:spcBef>
                <a:spcPct val="50000"/>
              </a:spcBef>
              <a:spcAft>
                <a:spcPct val="0"/>
              </a:spcAft>
              <a:buFontTx/>
              <a:buChar char="•"/>
              <a:defRPr/>
            </a:pPr>
            <a:endParaRPr lang="en-US" sz="1300" dirty="0">
              <a:solidFill>
                <a:srgbClr val="002345"/>
              </a:solidFill>
              <a:latin typeface="Trebuchet MS" pitchFamily="34" charset="0"/>
              <a:cs typeface="Times New Roman" pitchFamily="18" charset="0"/>
            </a:endParaRPr>
          </a:p>
        </p:txBody>
      </p:sp>
      <p:sp>
        <p:nvSpPr>
          <p:cNvPr id="270" name="Freeform 1115"/>
          <p:cNvSpPr>
            <a:spLocks/>
          </p:cNvSpPr>
          <p:nvPr/>
        </p:nvSpPr>
        <p:spPr bwMode="auto">
          <a:xfrm>
            <a:off x="458788" y="473075"/>
            <a:ext cx="3175" cy="3175"/>
          </a:xfrm>
          <a:custGeom>
            <a:avLst/>
            <a:gdLst/>
            <a:ahLst/>
            <a:cxnLst>
              <a:cxn ang="0">
                <a:pos x="0" y="2"/>
              </a:cxn>
              <a:cxn ang="0">
                <a:pos x="0" y="2"/>
              </a:cxn>
              <a:cxn ang="0">
                <a:pos x="0" y="2"/>
              </a:cxn>
              <a:cxn ang="0">
                <a:pos x="0" y="2"/>
              </a:cxn>
              <a:cxn ang="0">
                <a:pos x="0" y="2"/>
              </a:cxn>
              <a:cxn ang="0">
                <a:pos x="0" y="2"/>
              </a:cxn>
              <a:cxn ang="0">
                <a:pos x="2" y="2"/>
              </a:cxn>
              <a:cxn ang="0">
                <a:pos x="2" y="2"/>
              </a:cxn>
              <a:cxn ang="0">
                <a:pos x="2" y="0"/>
              </a:cxn>
              <a:cxn ang="0">
                <a:pos x="0" y="2"/>
              </a:cxn>
              <a:cxn ang="0">
                <a:pos x="0" y="2"/>
              </a:cxn>
              <a:cxn ang="0">
                <a:pos x="0" y="2"/>
              </a:cxn>
              <a:cxn ang="0">
                <a:pos x="0" y="2"/>
              </a:cxn>
              <a:cxn ang="0">
                <a:pos x="0" y="2"/>
              </a:cxn>
              <a:cxn ang="0">
                <a:pos x="2" y="2"/>
              </a:cxn>
              <a:cxn ang="0">
                <a:pos x="2" y="2"/>
              </a:cxn>
              <a:cxn ang="0">
                <a:pos x="2" y="2"/>
              </a:cxn>
              <a:cxn ang="0">
                <a:pos x="2" y="2"/>
              </a:cxn>
              <a:cxn ang="0">
                <a:pos x="2" y="2"/>
              </a:cxn>
              <a:cxn ang="0">
                <a:pos x="2" y="2"/>
              </a:cxn>
              <a:cxn ang="0">
                <a:pos x="0" y="2"/>
              </a:cxn>
              <a:cxn ang="0">
                <a:pos x="0" y="2"/>
              </a:cxn>
              <a:cxn ang="0">
                <a:pos x="0" y="2"/>
              </a:cxn>
              <a:cxn ang="0">
                <a:pos x="0" y="2"/>
              </a:cxn>
              <a:cxn ang="0">
                <a:pos x="0" y="2"/>
              </a:cxn>
              <a:cxn ang="0">
                <a:pos x="0" y="2"/>
              </a:cxn>
              <a:cxn ang="0">
                <a:pos x="0" y="2"/>
              </a:cxn>
              <a:cxn ang="0">
                <a:pos x="2" y="2"/>
              </a:cxn>
              <a:cxn ang="0">
                <a:pos x="0" y="2"/>
              </a:cxn>
              <a:cxn ang="0">
                <a:pos x="2" y="2"/>
              </a:cxn>
              <a:cxn ang="0">
                <a:pos x="2" y="2"/>
              </a:cxn>
              <a:cxn ang="0">
                <a:pos x="2" y="2"/>
              </a:cxn>
              <a:cxn ang="0">
                <a:pos x="0" y="2"/>
              </a:cxn>
              <a:cxn ang="0">
                <a:pos x="0" y="2"/>
              </a:cxn>
            </a:cxnLst>
            <a:rect l="0" t="0" r="r" b="b"/>
            <a:pathLst>
              <a:path w="2" h="2">
                <a:moveTo>
                  <a:pt x="0" y="2"/>
                </a:moveTo>
                <a:lnTo>
                  <a:pt x="0" y="2"/>
                </a:lnTo>
                <a:lnTo>
                  <a:pt x="0" y="2"/>
                </a:lnTo>
                <a:lnTo>
                  <a:pt x="0" y="2"/>
                </a:lnTo>
                <a:lnTo>
                  <a:pt x="0" y="2"/>
                </a:lnTo>
                <a:lnTo>
                  <a:pt x="0" y="2"/>
                </a:lnTo>
                <a:lnTo>
                  <a:pt x="0" y="2"/>
                </a:lnTo>
                <a:lnTo>
                  <a:pt x="0" y="2"/>
                </a:lnTo>
                <a:lnTo>
                  <a:pt x="0" y="2"/>
                </a:lnTo>
                <a:lnTo>
                  <a:pt x="0" y="2"/>
                </a:lnTo>
                <a:lnTo>
                  <a:pt x="0" y="2"/>
                </a:lnTo>
                <a:lnTo>
                  <a:pt x="0" y="2"/>
                </a:lnTo>
                <a:lnTo>
                  <a:pt x="2" y="2"/>
                </a:lnTo>
                <a:lnTo>
                  <a:pt x="2" y="2"/>
                </a:lnTo>
                <a:lnTo>
                  <a:pt x="2" y="2"/>
                </a:lnTo>
                <a:lnTo>
                  <a:pt x="2" y="2"/>
                </a:lnTo>
                <a:lnTo>
                  <a:pt x="2" y="2"/>
                </a:lnTo>
                <a:lnTo>
                  <a:pt x="2" y="0"/>
                </a:lnTo>
                <a:lnTo>
                  <a:pt x="0" y="2"/>
                </a:lnTo>
                <a:lnTo>
                  <a:pt x="0" y="2"/>
                </a:lnTo>
                <a:lnTo>
                  <a:pt x="0" y="2"/>
                </a:lnTo>
                <a:lnTo>
                  <a:pt x="0" y="2"/>
                </a:lnTo>
                <a:lnTo>
                  <a:pt x="0" y="2"/>
                </a:lnTo>
                <a:lnTo>
                  <a:pt x="0" y="2"/>
                </a:lnTo>
                <a:lnTo>
                  <a:pt x="0" y="2"/>
                </a:lnTo>
                <a:lnTo>
                  <a:pt x="0" y="2"/>
                </a:lnTo>
                <a:lnTo>
                  <a:pt x="0" y="2"/>
                </a:lnTo>
                <a:lnTo>
                  <a:pt x="0" y="2"/>
                </a:lnTo>
                <a:lnTo>
                  <a:pt x="0" y="2"/>
                </a:lnTo>
                <a:lnTo>
                  <a:pt x="2" y="2"/>
                </a:lnTo>
                <a:lnTo>
                  <a:pt x="2" y="2"/>
                </a:lnTo>
                <a:lnTo>
                  <a:pt x="2" y="2"/>
                </a:lnTo>
                <a:lnTo>
                  <a:pt x="2" y="2"/>
                </a:lnTo>
                <a:lnTo>
                  <a:pt x="2" y="2"/>
                </a:lnTo>
                <a:lnTo>
                  <a:pt x="2" y="2"/>
                </a:lnTo>
                <a:lnTo>
                  <a:pt x="2" y="2"/>
                </a:lnTo>
                <a:lnTo>
                  <a:pt x="2" y="2"/>
                </a:lnTo>
                <a:lnTo>
                  <a:pt x="2" y="2"/>
                </a:lnTo>
                <a:lnTo>
                  <a:pt x="0" y="2"/>
                </a:lnTo>
                <a:lnTo>
                  <a:pt x="2" y="2"/>
                </a:lnTo>
                <a:lnTo>
                  <a:pt x="2" y="2"/>
                </a:lnTo>
                <a:lnTo>
                  <a:pt x="0" y="2"/>
                </a:lnTo>
                <a:lnTo>
                  <a:pt x="0" y="2"/>
                </a:lnTo>
                <a:lnTo>
                  <a:pt x="0" y="2"/>
                </a:lnTo>
                <a:lnTo>
                  <a:pt x="0" y="2"/>
                </a:lnTo>
                <a:lnTo>
                  <a:pt x="0" y="2"/>
                </a:lnTo>
                <a:lnTo>
                  <a:pt x="0" y="2"/>
                </a:lnTo>
                <a:lnTo>
                  <a:pt x="0" y="2"/>
                </a:lnTo>
                <a:lnTo>
                  <a:pt x="0" y="2"/>
                </a:lnTo>
                <a:lnTo>
                  <a:pt x="0" y="2"/>
                </a:lnTo>
                <a:lnTo>
                  <a:pt x="0" y="2"/>
                </a:lnTo>
                <a:lnTo>
                  <a:pt x="0" y="2"/>
                </a:lnTo>
                <a:lnTo>
                  <a:pt x="0" y="2"/>
                </a:lnTo>
                <a:lnTo>
                  <a:pt x="0" y="2"/>
                </a:lnTo>
                <a:lnTo>
                  <a:pt x="0" y="2"/>
                </a:lnTo>
                <a:lnTo>
                  <a:pt x="2" y="2"/>
                </a:lnTo>
                <a:lnTo>
                  <a:pt x="2" y="2"/>
                </a:lnTo>
                <a:lnTo>
                  <a:pt x="0" y="2"/>
                </a:lnTo>
                <a:lnTo>
                  <a:pt x="2" y="2"/>
                </a:lnTo>
                <a:lnTo>
                  <a:pt x="2" y="2"/>
                </a:lnTo>
                <a:lnTo>
                  <a:pt x="2" y="2"/>
                </a:lnTo>
                <a:lnTo>
                  <a:pt x="2" y="2"/>
                </a:lnTo>
                <a:lnTo>
                  <a:pt x="2" y="2"/>
                </a:lnTo>
                <a:lnTo>
                  <a:pt x="2" y="2"/>
                </a:lnTo>
                <a:lnTo>
                  <a:pt x="2" y="2"/>
                </a:lnTo>
                <a:lnTo>
                  <a:pt x="0" y="2"/>
                </a:lnTo>
                <a:lnTo>
                  <a:pt x="0" y="2"/>
                </a:lnTo>
                <a:lnTo>
                  <a:pt x="0" y="2"/>
                </a:lnTo>
                <a:lnTo>
                  <a:pt x="0" y="2"/>
                </a:lnTo>
              </a:path>
            </a:pathLst>
          </a:custGeom>
          <a:noFill/>
          <a:ln w="9525">
            <a:noFill/>
            <a:round/>
            <a:headEnd/>
            <a:tailEnd/>
          </a:ln>
        </p:spPr>
        <p:txBody>
          <a:bodyPr/>
          <a:lstStyle/>
          <a:p>
            <a:pPr defTabSz="914400" fontAlgn="base">
              <a:spcBef>
                <a:spcPct val="50000"/>
              </a:spcBef>
              <a:spcAft>
                <a:spcPct val="0"/>
              </a:spcAft>
              <a:buFontTx/>
              <a:buChar char="•"/>
              <a:defRPr/>
            </a:pPr>
            <a:endParaRPr lang="en-US" sz="1300" dirty="0">
              <a:solidFill>
                <a:srgbClr val="002345"/>
              </a:solidFill>
              <a:latin typeface="Trebuchet MS" pitchFamily="34" charset="0"/>
              <a:cs typeface="Times New Roman" pitchFamily="18" charset="0"/>
            </a:endParaRPr>
          </a:p>
        </p:txBody>
      </p:sp>
      <p:sp>
        <p:nvSpPr>
          <p:cNvPr id="271" name="Freeform 1120"/>
          <p:cNvSpPr>
            <a:spLocks/>
          </p:cNvSpPr>
          <p:nvPr/>
        </p:nvSpPr>
        <p:spPr bwMode="auto">
          <a:xfrm>
            <a:off x="458788" y="463550"/>
            <a:ext cx="3175" cy="3175"/>
          </a:xfrm>
          <a:custGeom>
            <a:avLst/>
            <a:gdLst/>
            <a:ahLst/>
            <a:cxnLst>
              <a:cxn ang="0">
                <a:pos x="0" y="0"/>
              </a:cxn>
              <a:cxn ang="0">
                <a:pos x="0" y="2"/>
              </a:cxn>
              <a:cxn ang="0">
                <a:pos x="0" y="2"/>
              </a:cxn>
              <a:cxn ang="0">
                <a:pos x="0" y="2"/>
              </a:cxn>
              <a:cxn ang="0">
                <a:pos x="2" y="2"/>
              </a:cxn>
              <a:cxn ang="0">
                <a:pos x="2" y="0"/>
              </a:cxn>
              <a:cxn ang="0">
                <a:pos x="2" y="0"/>
              </a:cxn>
              <a:cxn ang="0">
                <a:pos x="2" y="0"/>
              </a:cxn>
              <a:cxn ang="0">
                <a:pos x="0" y="0"/>
              </a:cxn>
              <a:cxn ang="0">
                <a:pos x="0" y="2"/>
              </a:cxn>
              <a:cxn ang="0">
                <a:pos x="0" y="2"/>
              </a:cxn>
              <a:cxn ang="0">
                <a:pos x="2" y="0"/>
              </a:cxn>
              <a:cxn ang="0">
                <a:pos x="2" y="0"/>
              </a:cxn>
              <a:cxn ang="0">
                <a:pos x="2" y="0"/>
              </a:cxn>
              <a:cxn ang="0">
                <a:pos x="2" y="2"/>
              </a:cxn>
              <a:cxn ang="0">
                <a:pos x="0" y="2"/>
              </a:cxn>
              <a:cxn ang="0">
                <a:pos x="0" y="2"/>
              </a:cxn>
              <a:cxn ang="0">
                <a:pos x="0" y="2"/>
              </a:cxn>
              <a:cxn ang="0">
                <a:pos x="0" y="2"/>
              </a:cxn>
              <a:cxn ang="0">
                <a:pos x="0" y="2"/>
              </a:cxn>
              <a:cxn ang="0">
                <a:pos x="0" y="2"/>
              </a:cxn>
              <a:cxn ang="0">
                <a:pos x="0" y="2"/>
              </a:cxn>
              <a:cxn ang="0">
                <a:pos x="0" y="2"/>
              </a:cxn>
              <a:cxn ang="0">
                <a:pos x="2" y="2"/>
              </a:cxn>
              <a:cxn ang="0">
                <a:pos x="0" y="2"/>
              </a:cxn>
              <a:cxn ang="0">
                <a:pos x="0" y="2"/>
              </a:cxn>
              <a:cxn ang="0">
                <a:pos x="2" y="2"/>
              </a:cxn>
              <a:cxn ang="0">
                <a:pos x="2" y="2"/>
              </a:cxn>
              <a:cxn ang="0">
                <a:pos x="2" y="0"/>
              </a:cxn>
              <a:cxn ang="0">
                <a:pos x="0" y="0"/>
              </a:cxn>
              <a:cxn ang="0">
                <a:pos x="0" y="0"/>
              </a:cxn>
            </a:cxnLst>
            <a:rect l="0" t="0" r="r" b="b"/>
            <a:pathLst>
              <a:path w="2" h="2">
                <a:moveTo>
                  <a:pt x="0" y="0"/>
                </a:moveTo>
                <a:lnTo>
                  <a:pt x="0" y="2"/>
                </a:lnTo>
                <a:lnTo>
                  <a:pt x="0" y="2"/>
                </a:lnTo>
                <a:lnTo>
                  <a:pt x="0" y="2"/>
                </a:lnTo>
                <a:lnTo>
                  <a:pt x="2" y="2"/>
                </a:lnTo>
                <a:lnTo>
                  <a:pt x="2" y="0"/>
                </a:lnTo>
                <a:lnTo>
                  <a:pt x="2" y="0"/>
                </a:lnTo>
                <a:lnTo>
                  <a:pt x="2" y="0"/>
                </a:lnTo>
                <a:lnTo>
                  <a:pt x="0" y="0"/>
                </a:lnTo>
                <a:lnTo>
                  <a:pt x="0" y="2"/>
                </a:lnTo>
                <a:lnTo>
                  <a:pt x="0" y="2"/>
                </a:lnTo>
                <a:lnTo>
                  <a:pt x="2" y="0"/>
                </a:lnTo>
                <a:lnTo>
                  <a:pt x="2" y="0"/>
                </a:lnTo>
                <a:lnTo>
                  <a:pt x="2" y="0"/>
                </a:lnTo>
                <a:lnTo>
                  <a:pt x="2" y="2"/>
                </a:lnTo>
                <a:lnTo>
                  <a:pt x="0" y="2"/>
                </a:lnTo>
                <a:lnTo>
                  <a:pt x="0" y="2"/>
                </a:lnTo>
                <a:lnTo>
                  <a:pt x="0" y="2"/>
                </a:lnTo>
                <a:lnTo>
                  <a:pt x="0" y="2"/>
                </a:lnTo>
                <a:lnTo>
                  <a:pt x="0" y="2"/>
                </a:lnTo>
                <a:lnTo>
                  <a:pt x="0" y="2"/>
                </a:lnTo>
                <a:lnTo>
                  <a:pt x="0" y="2"/>
                </a:lnTo>
                <a:lnTo>
                  <a:pt x="0" y="2"/>
                </a:lnTo>
                <a:lnTo>
                  <a:pt x="2" y="2"/>
                </a:lnTo>
                <a:lnTo>
                  <a:pt x="0" y="2"/>
                </a:lnTo>
                <a:lnTo>
                  <a:pt x="0" y="2"/>
                </a:lnTo>
                <a:lnTo>
                  <a:pt x="2" y="2"/>
                </a:lnTo>
                <a:lnTo>
                  <a:pt x="2" y="2"/>
                </a:lnTo>
                <a:lnTo>
                  <a:pt x="2" y="0"/>
                </a:lnTo>
                <a:lnTo>
                  <a:pt x="0" y="0"/>
                </a:lnTo>
                <a:lnTo>
                  <a:pt x="0" y="0"/>
                </a:lnTo>
              </a:path>
            </a:pathLst>
          </a:custGeom>
          <a:noFill/>
          <a:ln w="9525">
            <a:noFill/>
            <a:round/>
            <a:headEnd/>
            <a:tailEnd/>
          </a:ln>
        </p:spPr>
        <p:txBody>
          <a:bodyPr/>
          <a:lstStyle/>
          <a:p>
            <a:pPr defTabSz="914400" fontAlgn="base">
              <a:spcBef>
                <a:spcPct val="50000"/>
              </a:spcBef>
              <a:spcAft>
                <a:spcPct val="0"/>
              </a:spcAft>
              <a:buFontTx/>
              <a:buChar char="•"/>
              <a:defRPr/>
            </a:pPr>
            <a:endParaRPr lang="en-US" sz="1300" dirty="0">
              <a:solidFill>
                <a:srgbClr val="002345"/>
              </a:solidFill>
              <a:latin typeface="Trebuchet MS" pitchFamily="34" charset="0"/>
              <a:cs typeface="Times New Roman" pitchFamily="18" charset="0"/>
            </a:endParaRPr>
          </a:p>
        </p:txBody>
      </p:sp>
      <p:sp>
        <p:nvSpPr>
          <p:cNvPr id="272" name="Freeform 1134"/>
          <p:cNvSpPr>
            <a:spLocks/>
          </p:cNvSpPr>
          <p:nvPr/>
        </p:nvSpPr>
        <p:spPr bwMode="auto">
          <a:xfrm>
            <a:off x="703263" y="514350"/>
            <a:ext cx="3175" cy="6350"/>
          </a:xfrm>
          <a:custGeom>
            <a:avLst/>
            <a:gdLst/>
            <a:ahLst/>
            <a:cxnLst>
              <a:cxn ang="0">
                <a:pos x="2" y="4"/>
              </a:cxn>
              <a:cxn ang="0">
                <a:pos x="2" y="4"/>
              </a:cxn>
              <a:cxn ang="0">
                <a:pos x="2" y="4"/>
              </a:cxn>
              <a:cxn ang="0">
                <a:pos x="2" y="2"/>
              </a:cxn>
              <a:cxn ang="0">
                <a:pos x="2" y="0"/>
              </a:cxn>
              <a:cxn ang="0">
                <a:pos x="2" y="0"/>
              </a:cxn>
              <a:cxn ang="0">
                <a:pos x="2" y="0"/>
              </a:cxn>
              <a:cxn ang="0">
                <a:pos x="0" y="2"/>
              </a:cxn>
              <a:cxn ang="0">
                <a:pos x="2" y="4"/>
              </a:cxn>
              <a:cxn ang="0">
                <a:pos x="2" y="2"/>
              </a:cxn>
              <a:cxn ang="0">
                <a:pos x="2" y="2"/>
              </a:cxn>
              <a:cxn ang="0">
                <a:pos x="2" y="0"/>
              </a:cxn>
              <a:cxn ang="0">
                <a:pos x="2" y="2"/>
              </a:cxn>
              <a:cxn ang="0">
                <a:pos x="2" y="2"/>
              </a:cxn>
              <a:cxn ang="0">
                <a:pos x="2" y="2"/>
              </a:cxn>
              <a:cxn ang="0">
                <a:pos x="2" y="2"/>
              </a:cxn>
              <a:cxn ang="0">
                <a:pos x="2" y="2"/>
              </a:cxn>
              <a:cxn ang="0">
                <a:pos x="2" y="2"/>
              </a:cxn>
              <a:cxn ang="0">
                <a:pos x="2" y="2"/>
              </a:cxn>
              <a:cxn ang="0">
                <a:pos x="2" y="2"/>
              </a:cxn>
              <a:cxn ang="0">
                <a:pos x="2" y="2"/>
              </a:cxn>
              <a:cxn ang="0">
                <a:pos x="2" y="2"/>
              </a:cxn>
              <a:cxn ang="0">
                <a:pos x="2" y="2"/>
              </a:cxn>
              <a:cxn ang="0">
                <a:pos x="2" y="2"/>
              </a:cxn>
              <a:cxn ang="0">
                <a:pos x="2" y="2"/>
              </a:cxn>
              <a:cxn ang="0">
                <a:pos x="2" y="2"/>
              </a:cxn>
              <a:cxn ang="0">
                <a:pos x="0" y="2"/>
              </a:cxn>
              <a:cxn ang="0">
                <a:pos x="2" y="4"/>
              </a:cxn>
            </a:cxnLst>
            <a:rect l="0" t="0" r="r" b="b"/>
            <a:pathLst>
              <a:path w="2" h="4">
                <a:moveTo>
                  <a:pt x="2" y="4"/>
                </a:moveTo>
                <a:lnTo>
                  <a:pt x="2" y="4"/>
                </a:lnTo>
                <a:lnTo>
                  <a:pt x="2" y="4"/>
                </a:lnTo>
                <a:lnTo>
                  <a:pt x="2" y="2"/>
                </a:lnTo>
                <a:lnTo>
                  <a:pt x="2" y="0"/>
                </a:lnTo>
                <a:lnTo>
                  <a:pt x="2" y="0"/>
                </a:lnTo>
                <a:lnTo>
                  <a:pt x="2" y="0"/>
                </a:lnTo>
                <a:lnTo>
                  <a:pt x="0" y="2"/>
                </a:lnTo>
                <a:lnTo>
                  <a:pt x="2" y="4"/>
                </a:lnTo>
                <a:lnTo>
                  <a:pt x="2" y="2"/>
                </a:lnTo>
                <a:lnTo>
                  <a:pt x="2" y="2"/>
                </a:lnTo>
                <a:lnTo>
                  <a:pt x="2" y="0"/>
                </a:lnTo>
                <a:lnTo>
                  <a:pt x="2" y="2"/>
                </a:lnTo>
                <a:lnTo>
                  <a:pt x="2" y="2"/>
                </a:lnTo>
                <a:lnTo>
                  <a:pt x="2" y="2"/>
                </a:lnTo>
                <a:lnTo>
                  <a:pt x="2" y="2"/>
                </a:lnTo>
                <a:lnTo>
                  <a:pt x="2" y="2"/>
                </a:lnTo>
                <a:lnTo>
                  <a:pt x="2" y="2"/>
                </a:lnTo>
                <a:lnTo>
                  <a:pt x="2" y="2"/>
                </a:lnTo>
                <a:lnTo>
                  <a:pt x="2" y="2"/>
                </a:lnTo>
                <a:lnTo>
                  <a:pt x="2" y="2"/>
                </a:lnTo>
                <a:lnTo>
                  <a:pt x="2" y="2"/>
                </a:lnTo>
                <a:lnTo>
                  <a:pt x="2" y="2"/>
                </a:lnTo>
                <a:lnTo>
                  <a:pt x="2" y="2"/>
                </a:lnTo>
                <a:lnTo>
                  <a:pt x="2" y="2"/>
                </a:lnTo>
                <a:lnTo>
                  <a:pt x="2" y="2"/>
                </a:lnTo>
                <a:lnTo>
                  <a:pt x="0" y="2"/>
                </a:lnTo>
                <a:lnTo>
                  <a:pt x="2" y="4"/>
                </a:lnTo>
              </a:path>
            </a:pathLst>
          </a:custGeom>
          <a:noFill/>
          <a:ln w="9525">
            <a:noFill/>
            <a:round/>
            <a:headEnd/>
            <a:tailEnd/>
          </a:ln>
        </p:spPr>
        <p:txBody>
          <a:bodyPr/>
          <a:lstStyle/>
          <a:p>
            <a:pPr defTabSz="914400" fontAlgn="base">
              <a:spcBef>
                <a:spcPct val="50000"/>
              </a:spcBef>
              <a:spcAft>
                <a:spcPct val="0"/>
              </a:spcAft>
              <a:buFontTx/>
              <a:buChar char="•"/>
              <a:defRPr/>
            </a:pPr>
            <a:endParaRPr lang="en-US" sz="1300" dirty="0">
              <a:solidFill>
                <a:srgbClr val="002345"/>
              </a:solidFill>
              <a:latin typeface="Trebuchet MS" pitchFamily="34" charset="0"/>
              <a:cs typeface="Times New Roman" pitchFamily="18" charset="0"/>
            </a:endParaRPr>
          </a:p>
        </p:txBody>
      </p:sp>
      <p:sp>
        <p:nvSpPr>
          <p:cNvPr id="273" name="Freeform 1141"/>
          <p:cNvSpPr>
            <a:spLocks/>
          </p:cNvSpPr>
          <p:nvPr/>
        </p:nvSpPr>
        <p:spPr bwMode="auto">
          <a:xfrm>
            <a:off x="706438" y="479425"/>
            <a:ext cx="1587" cy="6350"/>
          </a:xfrm>
          <a:custGeom>
            <a:avLst/>
            <a:gdLst/>
            <a:ahLst/>
            <a:cxnLst>
              <a:cxn ang="0">
                <a:pos x="0" y="4"/>
              </a:cxn>
              <a:cxn ang="0">
                <a:pos x="0" y="2"/>
              </a:cxn>
              <a:cxn ang="0">
                <a:pos x="0" y="0"/>
              </a:cxn>
              <a:cxn ang="0">
                <a:pos x="0" y="0"/>
              </a:cxn>
              <a:cxn ang="0">
                <a:pos x="0" y="2"/>
              </a:cxn>
              <a:cxn ang="0">
                <a:pos x="0" y="2"/>
              </a:cxn>
              <a:cxn ang="0">
                <a:pos x="0" y="4"/>
              </a:cxn>
              <a:cxn ang="0">
                <a:pos x="0" y="2"/>
              </a:cxn>
              <a:cxn ang="0">
                <a:pos x="0" y="2"/>
              </a:cxn>
              <a:cxn ang="0">
                <a:pos x="0" y="2"/>
              </a:cxn>
              <a:cxn ang="0">
                <a:pos x="0" y="2"/>
              </a:cxn>
              <a:cxn ang="0">
                <a:pos x="0" y="2"/>
              </a:cxn>
              <a:cxn ang="0">
                <a:pos x="0" y="2"/>
              </a:cxn>
              <a:cxn ang="0">
                <a:pos x="0" y="2"/>
              </a:cxn>
              <a:cxn ang="0">
                <a:pos x="0" y="4"/>
              </a:cxn>
            </a:cxnLst>
            <a:rect l="0" t="0" r="r" b="b"/>
            <a:pathLst>
              <a:path h="4">
                <a:moveTo>
                  <a:pt x="0" y="4"/>
                </a:moveTo>
                <a:lnTo>
                  <a:pt x="0" y="2"/>
                </a:lnTo>
                <a:lnTo>
                  <a:pt x="0" y="0"/>
                </a:lnTo>
                <a:lnTo>
                  <a:pt x="0" y="0"/>
                </a:lnTo>
                <a:lnTo>
                  <a:pt x="0" y="2"/>
                </a:lnTo>
                <a:lnTo>
                  <a:pt x="0" y="2"/>
                </a:lnTo>
                <a:lnTo>
                  <a:pt x="0" y="4"/>
                </a:lnTo>
                <a:lnTo>
                  <a:pt x="0" y="2"/>
                </a:lnTo>
                <a:lnTo>
                  <a:pt x="0" y="2"/>
                </a:lnTo>
                <a:lnTo>
                  <a:pt x="0" y="2"/>
                </a:lnTo>
                <a:lnTo>
                  <a:pt x="0" y="2"/>
                </a:lnTo>
                <a:lnTo>
                  <a:pt x="0" y="2"/>
                </a:lnTo>
                <a:lnTo>
                  <a:pt x="0" y="2"/>
                </a:lnTo>
                <a:lnTo>
                  <a:pt x="0" y="2"/>
                </a:lnTo>
                <a:lnTo>
                  <a:pt x="0" y="4"/>
                </a:lnTo>
              </a:path>
            </a:pathLst>
          </a:custGeom>
          <a:noFill/>
          <a:ln w="9525">
            <a:noFill/>
            <a:round/>
            <a:headEnd/>
            <a:tailEnd/>
          </a:ln>
        </p:spPr>
        <p:txBody>
          <a:bodyPr/>
          <a:lstStyle/>
          <a:p>
            <a:pPr defTabSz="914400" fontAlgn="base">
              <a:spcBef>
                <a:spcPct val="50000"/>
              </a:spcBef>
              <a:spcAft>
                <a:spcPct val="0"/>
              </a:spcAft>
              <a:buFontTx/>
              <a:buChar char="•"/>
              <a:defRPr/>
            </a:pPr>
            <a:endParaRPr lang="en-US" sz="1300" dirty="0">
              <a:solidFill>
                <a:srgbClr val="002345"/>
              </a:solidFill>
              <a:latin typeface="Trebuchet MS" pitchFamily="34" charset="0"/>
              <a:cs typeface="Times New Roman" pitchFamily="18" charset="0"/>
            </a:endParaRPr>
          </a:p>
        </p:txBody>
      </p:sp>
      <p:sp>
        <p:nvSpPr>
          <p:cNvPr id="274" name="Freeform 1148"/>
          <p:cNvSpPr>
            <a:spLocks/>
          </p:cNvSpPr>
          <p:nvPr/>
        </p:nvSpPr>
        <p:spPr bwMode="auto">
          <a:xfrm>
            <a:off x="693738" y="460375"/>
            <a:ext cx="3175" cy="3175"/>
          </a:xfrm>
          <a:custGeom>
            <a:avLst/>
            <a:gdLst/>
            <a:ahLst/>
            <a:cxnLst>
              <a:cxn ang="0">
                <a:pos x="2" y="2"/>
              </a:cxn>
              <a:cxn ang="0">
                <a:pos x="2" y="0"/>
              </a:cxn>
              <a:cxn ang="0">
                <a:pos x="2" y="0"/>
              </a:cxn>
              <a:cxn ang="0">
                <a:pos x="2" y="0"/>
              </a:cxn>
              <a:cxn ang="0">
                <a:pos x="2" y="0"/>
              </a:cxn>
              <a:cxn ang="0">
                <a:pos x="0" y="0"/>
              </a:cxn>
              <a:cxn ang="0">
                <a:pos x="0" y="0"/>
              </a:cxn>
              <a:cxn ang="0">
                <a:pos x="0" y="2"/>
              </a:cxn>
              <a:cxn ang="0">
                <a:pos x="0" y="2"/>
              </a:cxn>
              <a:cxn ang="0">
                <a:pos x="0" y="2"/>
              </a:cxn>
              <a:cxn ang="0">
                <a:pos x="2" y="2"/>
              </a:cxn>
              <a:cxn ang="0">
                <a:pos x="2" y="2"/>
              </a:cxn>
              <a:cxn ang="0">
                <a:pos x="2" y="0"/>
              </a:cxn>
              <a:cxn ang="0">
                <a:pos x="2" y="0"/>
              </a:cxn>
              <a:cxn ang="0">
                <a:pos x="2" y="0"/>
              </a:cxn>
              <a:cxn ang="0">
                <a:pos x="0" y="2"/>
              </a:cxn>
              <a:cxn ang="0">
                <a:pos x="2" y="2"/>
              </a:cxn>
              <a:cxn ang="0">
                <a:pos x="2" y="0"/>
              </a:cxn>
              <a:cxn ang="0">
                <a:pos x="0" y="2"/>
              </a:cxn>
              <a:cxn ang="0">
                <a:pos x="2" y="2"/>
              </a:cxn>
              <a:cxn ang="0">
                <a:pos x="0" y="2"/>
              </a:cxn>
              <a:cxn ang="0">
                <a:pos x="0" y="2"/>
              </a:cxn>
              <a:cxn ang="0">
                <a:pos x="0" y="2"/>
              </a:cxn>
              <a:cxn ang="0">
                <a:pos x="0" y="2"/>
              </a:cxn>
              <a:cxn ang="0">
                <a:pos x="0" y="2"/>
              </a:cxn>
              <a:cxn ang="0">
                <a:pos x="0" y="2"/>
              </a:cxn>
              <a:cxn ang="0">
                <a:pos x="0" y="2"/>
              </a:cxn>
              <a:cxn ang="0">
                <a:pos x="0" y="2"/>
              </a:cxn>
              <a:cxn ang="0">
                <a:pos x="0" y="2"/>
              </a:cxn>
              <a:cxn ang="0">
                <a:pos x="2" y="2"/>
              </a:cxn>
              <a:cxn ang="0">
                <a:pos x="2" y="2"/>
              </a:cxn>
            </a:cxnLst>
            <a:rect l="0" t="0" r="r" b="b"/>
            <a:pathLst>
              <a:path w="2" h="2">
                <a:moveTo>
                  <a:pt x="2" y="2"/>
                </a:moveTo>
                <a:lnTo>
                  <a:pt x="2" y="0"/>
                </a:lnTo>
                <a:lnTo>
                  <a:pt x="2" y="0"/>
                </a:lnTo>
                <a:lnTo>
                  <a:pt x="2" y="0"/>
                </a:lnTo>
                <a:lnTo>
                  <a:pt x="2" y="0"/>
                </a:lnTo>
                <a:lnTo>
                  <a:pt x="0" y="0"/>
                </a:lnTo>
                <a:lnTo>
                  <a:pt x="0" y="0"/>
                </a:lnTo>
                <a:lnTo>
                  <a:pt x="0" y="2"/>
                </a:lnTo>
                <a:lnTo>
                  <a:pt x="0" y="2"/>
                </a:lnTo>
                <a:lnTo>
                  <a:pt x="0" y="2"/>
                </a:lnTo>
                <a:lnTo>
                  <a:pt x="2" y="2"/>
                </a:lnTo>
                <a:lnTo>
                  <a:pt x="2" y="2"/>
                </a:lnTo>
                <a:lnTo>
                  <a:pt x="2" y="0"/>
                </a:lnTo>
                <a:lnTo>
                  <a:pt x="2" y="0"/>
                </a:lnTo>
                <a:lnTo>
                  <a:pt x="2" y="0"/>
                </a:lnTo>
                <a:lnTo>
                  <a:pt x="0" y="2"/>
                </a:lnTo>
                <a:lnTo>
                  <a:pt x="2" y="2"/>
                </a:lnTo>
                <a:lnTo>
                  <a:pt x="2" y="0"/>
                </a:lnTo>
                <a:lnTo>
                  <a:pt x="0" y="2"/>
                </a:lnTo>
                <a:lnTo>
                  <a:pt x="2" y="2"/>
                </a:lnTo>
                <a:lnTo>
                  <a:pt x="0" y="2"/>
                </a:lnTo>
                <a:lnTo>
                  <a:pt x="0" y="2"/>
                </a:lnTo>
                <a:lnTo>
                  <a:pt x="0" y="2"/>
                </a:lnTo>
                <a:lnTo>
                  <a:pt x="0" y="2"/>
                </a:lnTo>
                <a:lnTo>
                  <a:pt x="0" y="2"/>
                </a:lnTo>
                <a:lnTo>
                  <a:pt x="0" y="2"/>
                </a:lnTo>
                <a:lnTo>
                  <a:pt x="0" y="2"/>
                </a:lnTo>
                <a:lnTo>
                  <a:pt x="0" y="2"/>
                </a:lnTo>
                <a:lnTo>
                  <a:pt x="0" y="2"/>
                </a:lnTo>
                <a:lnTo>
                  <a:pt x="2" y="2"/>
                </a:lnTo>
                <a:lnTo>
                  <a:pt x="2" y="2"/>
                </a:lnTo>
              </a:path>
            </a:pathLst>
          </a:custGeom>
          <a:noFill/>
          <a:ln w="9525">
            <a:noFill/>
            <a:round/>
            <a:headEnd/>
            <a:tailEnd/>
          </a:ln>
        </p:spPr>
        <p:txBody>
          <a:bodyPr/>
          <a:lstStyle/>
          <a:p>
            <a:pPr defTabSz="914400" fontAlgn="base">
              <a:spcBef>
                <a:spcPct val="50000"/>
              </a:spcBef>
              <a:spcAft>
                <a:spcPct val="0"/>
              </a:spcAft>
              <a:buFontTx/>
              <a:buChar char="•"/>
              <a:defRPr/>
            </a:pPr>
            <a:endParaRPr lang="en-US" sz="1300" dirty="0">
              <a:solidFill>
                <a:srgbClr val="002345"/>
              </a:solidFill>
              <a:latin typeface="Trebuchet MS" pitchFamily="34" charset="0"/>
              <a:cs typeface="Times New Roman" pitchFamily="18" charset="0"/>
            </a:endParaRPr>
          </a:p>
        </p:txBody>
      </p:sp>
      <p:sp>
        <p:nvSpPr>
          <p:cNvPr id="275" name="Freeform 1150"/>
          <p:cNvSpPr>
            <a:spLocks/>
          </p:cNvSpPr>
          <p:nvPr/>
        </p:nvSpPr>
        <p:spPr bwMode="auto">
          <a:xfrm>
            <a:off x="684213" y="447675"/>
            <a:ext cx="1587" cy="3175"/>
          </a:xfrm>
          <a:custGeom>
            <a:avLst/>
            <a:gdLst/>
            <a:ahLst/>
            <a:cxnLst>
              <a:cxn ang="0">
                <a:pos x="0" y="2"/>
              </a:cxn>
              <a:cxn ang="0">
                <a:pos x="0" y="0"/>
              </a:cxn>
              <a:cxn ang="0">
                <a:pos x="0" y="2"/>
              </a:cxn>
            </a:cxnLst>
            <a:rect l="0" t="0" r="r" b="b"/>
            <a:pathLst>
              <a:path h="2">
                <a:moveTo>
                  <a:pt x="0" y="2"/>
                </a:moveTo>
                <a:lnTo>
                  <a:pt x="0" y="0"/>
                </a:lnTo>
                <a:lnTo>
                  <a:pt x="0" y="2"/>
                </a:lnTo>
              </a:path>
            </a:pathLst>
          </a:custGeom>
          <a:noFill/>
          <a:ln w="9525">
            <a:noFill/>
            <a:round/>
            <a:headEnd/>
            <a:tailEnd/>
          </a:ln>
        </p:spPr>
        <p:txBody>
          <a:bodyPr/>
          <a:lstStyle/>
          <a:p>
            <a:pPr defTabSz="914400" fontAlgn="base">
              <a:spcBef>
                <a:spcPct val="50000"/>
              </a:spcBef>
              <a:spcAft>
                <a:spcPct val="0"/>
              </a:spcAft>
              <a:buFontTx/>
              <a:buChar char="•"/>
              <a:defRPr/>
            </a:pPr>
            <a:endParaRPr lang="en-US" sz="1300" dirty="0">
              <a:solidFill>
                <a:srgbClr val="002345"/>
              </a:solidFill>
              <a:latin typeface="Trebuchet MS" pitchFamily="34" charset="0"/>
              <a:cs typeface="Times New Roman" pitchFamily="18" charset="0"/>
            </a:endParaRPr>
          </a:p>
        </p:txBody>
      </p:sp>
      <p:sp>
        <p:nvSpPr>
          <p:cNvPr id="276" name="Freeform 1152"/>
          <p:cNvSpPr>
            <a:spLocks/>
          </p:cNvSpPr>
          <p:nvPr/>
        </p:nvSpPr>
        <p:spPr bwMode="auto">
          <a:xfrm>
            <a:off x="684213" y="447675"/>
            <a:ext cx="3175" cy="3175"/>
          </a:xfrm>
          <a:custGeom>
            <a:avLst/>
            <a:gdLst/>
            <a:ahLst/>
            <a:cxnLst>
              <a:cxn ang="0">
                <a:pos x="2" y="0"/>
              </a:cxn>
              <a:cxn ang="0">
                <a:pos x="0" y="0"/>
              </a:cxn>
              <a:cxn ang="0">
                <a:pos x="0" y="0"/>
              </a:cxn>
              <a:cxn ang="0">
                <a:pos x="0" y="0"/>
              </a:cxn>
              <a:cxn ang="0">
                <a:pos x="0" y="2"/>
              </a:cxn>
              <a:cxn ang="0">
                <a:pos x="2" y="2"/>
              </a:cxn>
              <a:cxn ang="0">
                <a:pos x="2" y="0"/>
              </a:cxn>
              <a:cxn ang="0">
                <a:pos x="0" y="0"/>
              </a:cxn>
              <a:cxn ang="0">
                <a:pos x="0" y="0"/>
              </a:cxn>
              <a:cxn ang="0">
                <a:pos x="0" y="0"/>
              </a:cxn>
              <a:cxn ang="0">
                <a:pos x="0" y="2"/>
              </a:cxn>
              <a:cxn ang="0">
                <a:pos x="2" y="2"/>
              </a:cxn>
              <a:cxn ang="0">
                <a:pos x="2" y="0"/>
              </a:cxn>
            </a:cxnLst>
            <a:rect l="0" t="0" r="r" b="b"/>
            <a:pathLst>
              <a:path w="2" h="2">
                <a:moveTo>
                  <a:pt x="2" y="0"/>
                </a:moveTo>
                <a:lnTo>
                  <a:pt x="0" y="0"/>
                </a:lnTo>
                <a:lnTo>
                  <a:pt x="0" y="0"/>
                </a:lnTo>
                <a:lnTo>
                  <a:pt x="0" y="0"/>
                </a:lnTo>
                <a:lnTo>
                  <a:pt x="0" y="2"/>
                </a:lnTo>
                <a:lnTo>
                  <a:pt x="2" y="2"/>
                </a:lnTo>
                <a:lnTo>
                  <a:pt x="2" y="0"/>
                </a:lnTo>
                <a:lnTo>
                  <a:pt x="0" y="0"/>
                </a:lnTo>
                <a:lnTo>
                  <a:pt x="0" y="0"/>
                </a:lnTo>
                <a:lnTo>
                  <a:pt x="0" y="0"/>
                </a:lnTo>
                <a:lnTo>
                  <a:pt x="0" y="2"/>
                </a:lnTo>
                <a:lnTo>
                  <a:pt x="2" y="2"/>
                </a:lnTo>
                <a:lnTo>
                  <a:pt x="2" y="0"/>
                </a:lnTo>
              </a:path>
            </a:pathLst>
          </a:custGeom>
          <a:noFill/>
          <a:ln w="9525">
            <a:noFill/>
            <a:round/>
            <a:headEnd/>
            <a:tailEnd/>
          </a:ln>
        </p:spPr>
        <p:txBody>
          <a:bodyPr/>
          <a:lstStyle/>
          <a:p>
            <a:pPr defTabSz="914400" fontAlgn="base">
              <a:spcBef>
                <a:spcPct val="50000"/>
              </a:spcBef>
              <a:spcAft>
                <a:spcPct val="0"/>
              </a:spcAft>
              <a:buFontTx/>
              <a:buChar char="•"/>
              <a:defRPr/>
            </a:pPr>
            <a:endParaRPr lang="en-US" sz="1300" dirty="0">
              <a:solidFill>
                <a:srgbClr val="002345"/>
              </a:solidFill>
              <a:latin typeface="Trebuchet MS" pitchFamily="34" charset="0"/>
              <a:cs typeface="Times New Roman" pitchFamily="18" charset="0"/>
            </a:endParaRPr>
          </a:p>
        </p:txBody>
      </p:sp>
      <p:sp>
        <p:nvSpPr>
          <p:cNvPr id="277" name="Freeform 1154"/>
          <p:cNvSpPr>
            <a:spLocks/>
          </p:cNvSpPr>
          <p:nvPr/>
        </p:nvSpPr>
        <p:spPr bwMode="auto">
          <a:xfrm>
            <a:off x="665163" y="434975"/>
            <a:ext cx="3175" cy="1588"/>
          </a:xfrm>
          <a:custGeom>
            <a:avLst/>
            <a:gdLst/>
            <a:ahLst/>
            <a:cxnLst>
              <a:cxn ang="0">
                <a:pos x="2" y="0"/>
              </a:cxn>
              <a:cxn ang="0">
                <a:pos x="0" y="0"/>
              </a:cxn>
              <a:cxn ang="0">
                <a:pos x="2" y="0"/>
              </a:cxn>
            </a:cxnLst>
            <a:rect l="0" t="0" r="r" b="b"/>
            <a:pathLst>
              <a:path w="2">
                <a:moveTo>
                  <a:pt x="2" y="0"/>
                </a:moveTo>
                <a:lnTo>
                  <a:pt x="0" y="0"/>
                </a:lnTo>
                <a:lnTo>
                  <a:pt x="2" y="0"/>
                </a:lnTo>
              </a:path>
            </a:pathLst>
          </a:custGeom>
          <a:noFill/>
          <a:ln w="9525">
            <a:noFill/>
            <a:round/>
            <a:headEnd/>
            <a:tailEnd/>
          </a:ln>
        </p:spPr>
        <p:txBody>
          <a:bodyPr/>
          <a:lstStyle/>
          <a:p>
            <a:pPr defTabSz="914400" fontAlgn="base">
              <a:spcBef>
                <a:spcPct val="50000"/>
              </a:spcBef>
              <a:spcAft>
                <a:spcPct val="0"/>
              </a:spcAft>
              <a:buFontTx/>
              <a:buChar char="•"/>
              <a:defRPr/>
            </a:pPr>
            <a:endParaRPr lang="en-US" sz="1300" dirty="0">
              <a:solidFill>
                <a:srgbClr val="002345"/>
              </a:solidFill>
              <a:latin typeface="Trebuchet MS" pitchFamily="34" charset="0"/>
              <a:cs typeface="Times New Roman" pitchFamily="18" charset="0"/>
            </a:endParaRPr>
          </a:p>
        </p:txBody>
      </p:sp>
      <p:sp>
        <p:nvSpPr>
          <p:cNvPr id="278" name="Freeform 1156"/>
          <p:cNvSpPr>
            <a:spLocks/>
          </p:cNvSpPr>
          <p:nvPr/>
        </p:nvSpPr>
        <p:spPr bwMode="auto">
          <a:xfrm>
            <a:off x="665163" y="431800"/>
            <a:ext cx="3175" cy="3175"/>
          </a:xfrm>
          <a:custGeom>
            <a:avLst/>
            <a:gdLst/>
            <a:ahLst/>
            <a:cxnLst>
              <a:cxn ang="0">
                <a:pos x="2" y="2"/>
              </a:cxn>
              <a:cxn ang="0">
                <a:pos x="0" y="0"/>
              </a:cxn>
              <a:cxn ang="0">
                <a:pos x="0" y="0"/>
              </a:cxn>
              <a:cxn ang="0">
                <a:pos x="0" y="2"/>
              </a:cxn>
              <a:cxn ang="0">
                <a:pos x="2" y="2"/>
              </a:cxn>
              <a:cxn ang="0">
                <a:pos x="2" y="2"/>
              </a:cxn>
              <a:cxn ang="0">
                <a:pos x="2" y="2"/>
              </a:cxn>
              <a:cxn ang="0">
                <a:pos x="0" y="0"/>
              </a:cxn>
              <a:cxn ang="0">
                <a:pos x="0" y="0"/>
              </a:cxn>
              <a:cxn ang="0">
                <a:pos x="0" y="2"/>
              </a:cxn>
              <a:cxn ang="0">
                <a:pos x="2" y="2"/>
              </a:cxn>
              <a:cxn ang="0">
                <a:pos x="2" y="2"/>
              </a:cxn>
              <a:cxn ang="0">
                <a:pos x="2" y="2"/>
              </a:cxn>
            </a:cxnLst>
            <a:rect l="0" t="0" r="r" b="b"/>
            <a:pathLst>
              <a:path w="2" h="2">
                <a:moveTo>
                  <a:pt x="2" y="2"/>
                </a:moveTo>
                <a:lnTo>
                  <a:pt x="0" y="0"/>
                </a:lnTo>
                <a:lnTo>
                  <a:pt x="0" y="0"/>
                </a:lnTo>
                <a:lnTo>
                  <a:pt x="0" y="2"/>
                </a:lnTo>
                <a:lnTo>
                  <a:pt x="2" y="2"/>
                </a:lnTo>
                <a:lnTo>
                  <a:pt x="2" y="2"/>
                </a:lnTo>
                <a:lnTo>
                  <a:pt x="2" y="2"/>
                </a:lnTo>
                <a:lnTo>
                  <a:pt x="0" y="0"/>
                </a:lnTo>
                <a:lnTo>
                  <a:pt x="0" y="0"/>
                </a:lnTo>
                <a:lnTo>
                  <a:pt x="0" y="2"/>
                </a:lnTo>
                <a:lnTo>
                  <a:pt x="2" y="2"/>
                </a:lnTo>
                <a:lnTo>
                  <a:pt x="2" y="2"/>
                </a:lnTo>
                <a:lnTo>
                  <a:pt x="2" y="2"/>
                </a:lnTo>
              </a:path>
            </a:pathLst>
          </a:custGeom>
          <a:noFill/>
          <a:ln w="9525">
            <a:noFill/>
            <a:round/>
            <a:headEnd/>
            <a:tailEnd/>
          </a:ln>
        </p:spPr>
        <p:txBody>
          <a:bodyPr/>
          <a:lstStyle/>
          <a:p>
            <a:pPr defTabSz="914400" fontAlgn="base">
              <a:spcBef>
                <a:spcPct val="50000"/>
              </a:spcBef>
              <a:spcAft>
                <a:spcPct val="0"/>
              </a:spcAft>
              <a:buFontTx/>
              <a:buChar char="•"/>
              <a:defRPr/>
            </a:pPr>
            <a:endParaRPr lang="en-US" sz="1300" dirty="0">
              <a:solidFill>
                <a:srgbClr val="002345"/>
              </a:solidFill>
              <a:latin typeface="Trebuchet MS" pitchFamily="34" charset="0"/>
              <a:cs typeface="Times New Roman" pitchFamily="18" charset="0"/>
            </a:endParaRPr>
          </a:p>
        </p:txBody>
      </p:sp>
      <p:sp>
        <p:nvSpPr>
          <p:cNvPr id="279" name="Freeform 1163"/>
          <p:cNvSpPr>
            <a:spLocks/>
          </p:cNvSpPr>
          <p:nvPr/>
        </p:nvSpPr>
        <p:spPr bwMode="auto">
          <a:xfrm>
            <a:off x="611188" y="415925"/>
            <a:ext cx="6350" cy="3175"/>
          </a:xfrm>
          <a:custGeom>
            <a:avLst/>
            <a:gdLst/>
            <a:ahLst/>
            <a:cxnLst>
              <a:cxn ang="0">
                <a:pos x="2" y="2"/>
              </a:cxn>
              <a:cxn ang="0">
                <a:pos x="2" y="2"/>
              </a:cxn>
              <a:cxn ang="0">
                <a:pos x="4" y="2"/>
              </a:cxn>
              <a:cxn ang="0">
                <a:pos x="4" y="0"/>
              </a:cxn>
              <a:cxn ang="0">
                <a:pos x="4" y="0"/>
              </a:cxn>
              <a:cxn ang="0">
                <a:pos x="2" y="0"/>
              </a:cxn>
              <a:cxn ang="0">
                <a:pos x="2" y="0"/>
              </a:cxn>
              <a:cxn ang="0">
                <a:pos x="0" y="2"/>
              </a:cxn>
              <a:cxn ang="0">
                <a:pos x="2" y="2"/>
              </a:cxn>
              <a:cxn ang="0">
                <a:pos x="2" y="0"/>
              </a:cxn>
              <a:cxn ang="0">
                <a:pos x="4" y="2"/>
              </a:cxn>
              <a:cxn ang="0">
                <a:pos x="4" y="0"/>
              </a:cxn>
              <a:cxn ang="0">
                <a:pos x="4" y="0"/>
              </a:cxn>
              <a:cxn ang="0">
                <a:pos x="2" y="0"/>
              </a:cxn>
              <a:cxn ang="0">
                <a:pos x="2" y="0"/>
              </a:cxn>
              <a:cxn ang="0">
                <a:pos x="0" y="0"/>
              </a:cxn>
              <a:cxn ang="0">
                <a:pos x="2" y="2"/>
              </a:cxn>
            </a:cxnLst>
            <a:rect l="0" t="0" r="r" b="b"/>
            <a:pathLst>
              <a:path w="4" h="2">
                <a:moveTo>
                  <a:pt x="2" y="2"/>
                </a:moveTo>
                <a:lnTo>
                  <a:pt x="2" y="2"/>
                </a:lnTo>
                <a:lnTo>
                  <a:pt x="4" y="2"/>
                </a:lnTo>
                <a:lnTo>
                  <a:pt x="4" y="0"/>
                </a:lnTo>
                <a:lnTo>
                  <a:pt x="4" y="0"/>
                </a:lnTo>
                <a:lnTo>
                  <a:pt x="2" y="0"/>
                </a:lnTo>
                <a:lnTo>
                  <a:pt x="2" y="0"/>
                </a:lnTo>
                <a:lnTo>
                  <a:pt x="0" y="2"/>
                </a:lnTo>
                <a:lnTo>
                  <a:pt x="2" y="2"/>
                </a:lnTo>
                <a:lnTo>
                  <a:pt x="2" y="0"/>
                </a:lnTo>
                <a:lnTo>
                  <a:pt x="4" y="2"/>
                </a:lnTo>
                <a:lnTo>
                  <a:pt x="4" y="0"/>
                </a:lnTo>
                <a:lnTo>
                  <a:pt x="4" y="0"/>
                </a:lnTo>
                <a:lnTo>
                  <a:pt x="2" y="0"/>
                </a:lnTo>
                <a:lnTo>
                  <a:pt x="2" y="0"/>
                </a:lnTo>
                <a:lnTo>
                  <a:pt x="0" y="0"/>
                </a:lnTo>
                <a:lnTo>
                  <a:pt x="2" y="2"/>
                </a:lnTo>
              </a:path>
            </a:pathLst>
          </a:custGeom>
          <a:noFill/>
          <a:ln w="9525">
            <a:noFill/>
            <a:round/>
            <a:headEnd/>
            <a:tailEnd/>
          </a:ln>
        </p:spPr>
        <p:txBody>
          <a:bodyPr/>
          <a:lstStyle/>
          <a:p>
            <a:pPr defTabSz="914400" fontAlgn="base">
              <a:spcBef>
                <a:spcPct val="50000"/>
              </a:spcBef>
              <a:spcAft>
                <a:spcPct val="0"/>
              </a:spcAft>
              <a:buFontTx/>
              <a:buChar char="•"/>
              <a:defRPr/>
            </a:pPr>
            <a:endParaRPr lang="en-US" sz="1300" dirty="0">
              <a:solidFill>
                <a:srgbClr val="002345"/>
              </a:solidFill>
              <a:latin typeface="Trebuchet MS" pitchFamily="34" charset="0"/>
              <a:cs typeface="Times New Roman" pitchFamily="18" charset="0"/>
            </a:endParaRPr>
          </a:p>
        </p:txBody>
      </p:sp>
      <p:sp>
        <p:nvSpPr>
          <p:cNvPr id="280" name="Freeform 1172"/>
          <p:cNvSpPr>
            <a:spLocks/>
          </p:cNvSpPr>
          <p:nvPr/>
        </p:nvSpPr>
        <p:spPr bwMode="auto">
          <a:xfrm>
            <a:off x="582613" y="476250"/>
            <a:ext cx="3175" cy="3175"/>
          </a:xfrm>
          <a:custGeom>
            <a:avLst/>
            <a:gdLst/>
            <a:ahLst/>
            <a:cxnLst>
              <a:cxn ang="0">
                <a:pos x="0" y="2"/>
              </a:cxn>
              <a:cxn ang="0">
                <a:pos x="0" y="2"/>
              </a:cxn>
              <a:cxn ang="0">
                <a:pos x="2" y="2"/>
              </a:cxn>
              <a:cxn ang="0">
                <a:pos x="0" y="0"/>
              </a:cxn>
              <a:cxn ang="0">
                <a:pos x="0" y="0"/>
              </a:cxn>
              <a:cxn ang="0">
                <a:pos x="0" y="0"/>
              </a:cxn>
              <a:cxn ang="0">
                <a:pos x="0" y="2"/>
              </a:cxn>
              <a:cxn ang="0">
                <a:pos x="0" y="2"/>
              </a:cxn>
              <a:cxn ang="0">
                <a:pos x="0" y="2"/>
              </a:cxn>
              <a:cxn ang="0">
                <a:pos x="0" y="2"/>
              </a:cxn>
              <a:cxn ang="0">
                <a:pos x="0" y="2"/>
              </a:cxn>
              <a:cxn ang="0">
                <a:pos x="0" y="2"/>
              </a:cxn>
              <a:cxn ang="0">
                <a:pos x="0" y="2"/>
              </a:cxn>
              <a:cxn ang="0">
                <a:pos x="0" y="2"/>
              </a:cxn>
              <a:cxn ang="0">
                <a:pos x="0" y="2"/>
              </a:cxn>
              <a:cxn ang="0">
                <a:pos x="0" y="2"/>
              </a:cxn>
              <a:cxn ang="0">
                <a:pos x="0" y="2"/>
              </a:cxn>
              <a:cxn ang="0">
                <a:pos x="0" y="2"/>
              </a:cxn>
              <a:cxn ang="0">
                <a:pos x="0" y="2"/>
              </a:cxn>
              <a:cxn ang="0">
                <a:pos x="0" y="2"/>
              </a:cxn>
              <a:cxn ang="0">
                <a:pos x="0" y="2"/>
              </a:cxn>
              <a:cxn ang="0">
                <a:pos x="0" y="2"/>
              </a:cxn>
              <a:cxn ang="0">
                <a:pos x="0" y="2"/>
              </a:cxn>
              <a:cxn ang="0">
                <a:pos x="0" y="2"/>
              </a:cxn>
              <a:cxn ang="0">
                <a:pos x="0" y="2"/>
              </a:cxn>
              <a:cxn ang="0">
                <a:pos x="0" y="2"/>
              </a:cxn>
              <a:cxn ang="0">
                <a:pos x="0" y="2"/>
              </a:cxn>
              <a:cxn ang="0">
                <a:pos x="0" y="2"/>
              </a:cxn>
              <a:cxn ang="0">
                <a:pos x="0" y="2"/>
              </a:cxn>
              <a:cxn ang="0">
                <a:pos x="0" y="2"/>
              </a:cxn>
              <a:cxn ang="0">
                <a:pos x="0" y="2"/>
              </a:cxn>
              <a:cxn ang="0">
                <a:pos x="0" y="2"/>
              </a:cxn>
            </a:cxnLst>
            <a:rect l="0" t="0" r="r" b="b"/>
            <a:pathLst>
              <a:path w="2" h="2">
                <a:moveTo>
                  <a:pt x="0" y="2"/>
                </a:moveTo>
                <a:lnTo>
                  <a:pt x="0" y="2"/>
                </a:lnTo>
                <a:lnTo>
                  <a:pt x="2" y="2"/>
                </a:lnTo>
                <a:lnTo>
                  <a:pt x="0" y="0"/>
                </a:lnTo>
                <a:lnTo>
                  <a:pt x="0" y="0"/>
                </a:lnTo>
                <a:lnTo>
                  <a:pt x="0" y="0"/>
                </a:lnTo>
                <a:lnTo>
                  <a:pt x="0" y="2"/>
                </a:lnTo>
                <a:lnTo>
                  <a:pt x="0" y="2"/>
                </a:lnTo>
                <a:lnTo>
                  <a:pt x="0" y="2"/>
                </a:lnTo>
                <a:lnTo>
                  <a:pt x="0" y="2"/>
                </a:lnTo>
                <a:lnTo>
                  <a:pt x="0" y="2"/>
                </a:lnTo>
                <a:lnTo>
                  <a:pt x="0" y="2"/>
                </a:lnTo>
                <a:lnTo>
                  <a:pt x="0" y="2"/>
                </a:lnTo>
                <a:lnTo>
                  <a:pt x="0" y="2"/>
                </a:lnTo>
                <a:lnTo>
                  <a:pt x="0" y="2"/>
                </a:lnTo>
                <a:lnTo>
                  <a:pt x="0" y="2"/>
                </a:lnTo>
                <a:lnTo>
                  <a:pt x="0" y="2"/>
                </a:lnTo>
                <a:lnTo>
                  <a:pt x="0" y="2"/>
                </a:lnTo>
                <a:lnTo>
                  <a:pt x="0" y="2"/>
                </a:lnTo>
                <a:lnTo>
                  <a:pt x="0" y="2"/>
                </a:lnTo>
                <a:lnTo>
                  <a:pt x="0" y="2"/>
                </a:lnTo>
                <a:lnTo>
                  <a:pt x="0" y="2"/>
                </a:lnTo>
                <a:lnTo>
                  <a:pt x="0" y="2"/>
                </a:lnTo>
                <a:lnTo>
                  <a:pt x="0" y="2"/>
                </a:lnTo>
                <a:lnTo>
                  <a:pt x="0" y="2"/>
                </a:lnTo>
                <a:lnTo>
                  <a:pt x="0" y="2"/>
                </a:lnTo>
                <a:lnTo>
                  <a:pt x="0" y="2"/>
                </a:lnTo>
                <a:lnTo>
                  <a:pt x="0" y="2"/>
                </a:lnTo>
                <a:lnTo>
                  <a:pt x="0" y="2"/>
                </a:lnTo>
                <a:lnTo>
                  <a:pt x="0" y="2"/>
                </a:lnTo>
                <a:lnTo>
                  <a:pt x="0" y="2"/>
                </a:lnTo>
                <a:lnTo>
                  <a:pt x="0" y="2"/>
                </a:lnTo>
              </a:path>
            </a:pathLst>
          </a:custGeom>
          <a:noFill/>
          <a:ln w="9525">
            <a:noFill/>
            <a:round/>
            <a:headEnd/>
            <a:tailEnd/>
          </a:ln>
        </p:spPr>
        <p:txBody>
          <a:bodyPr/>
          <a:lstStyle/>
          <a:p>
            <a:pPr defTabSz="914400" fontAlgn="base">
              <a:spcBef>
                <a:spcPct val="50000"/>
              </a:spcBef>
              <a:spcAft>
                <a:spcPct val="0"/>
              </a:spcAft>
              <a:buFontTx/>
              <a:buChar char="•"/>
              <a:defRPr/>
            </a:pPr>
            <a:endParaRPr lang="en-US" sz="1300" dirty="0">
              <a:solidFill>
                <a:srgbClr val="002345"/>
              </a:solidFill>
              <a:latin typeface="Trebuchet MS" pitchFamily="34" charset="0"/>
              <a:cs typeface="Times New Roman" pitchFamily="18" charset="0"/>
            </a:endParaRPr>
          </a:p>
        </p:txBody>
      </p:sp>
      <p:sp>
        <p:nvSpPr>
          <p:cNvPr id="281" name="Freeform 1177"/>
          <p:cNvSpPr>
            <a:spLocks/>
          </p:cNvSpPr>
          <p:nvPr/>
        </p:nvSpPr>
        <p:spPr bwMode="auto">
          <a:xfrm>
            <a:off x="557213" y="534988"/>
            <a:ext cx="3175" cy="3175"/>
          </a:xfrm>
          <a:custGeom>
            <a:avLst/>
            <a:gdLst/>
            <a:ahLst/>
            <a:cxnLst>
              <a:cxn ang="0">
                <a:pos x="0" y="2"/>
              </a:cxn>
              <a:cxn ang="0">
                <a:pos x="2" y="2"/>
              </a:cxn>
              <a:cxn ang="0">
                <a:pos x="2" y="2"/>
              </a:cxn>
              <a:cxn ang="0">
                <a:pos x="2" y="0"/>
              </a:cxn>
              <a:cxn ang="0">
                <a:pos x="2" y="0"/>
              </a:cxn>
              <a:cxn ang="0">
                <a:pos x="2"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2"/>
              </a:cxn>
              <a:cxn ang="0">
                <a:pos x="0" y="2"/>
              </a:cxn>
              <a:cxn ang="0">
                <a:pos x="2" y="2"/>
              </a:cxn>
              <a:cxn ang="0">
                <a:pos x="2" y="0"/>
              </a:cxn>
              <a:cxn ang="0">
                <a:pos x="2" y="0"/>
              </a:cxn>
              <a:cxn ang="0">
                <a:pos x="2" y="0"/>
              </a:cxn>
              <a:cxn ang="0">
                <a:pos x="2" y="0"/>
              </a:cxn>
              <a:cxn ang="0">
                <a:pos x="2" y="0"/>
              </a:cxn>
              <a:cxn ang="0">
                <a:pos x="2" y="0"/>
              </a:cxn>
              <a:cxn ang="0">
                <a:pos x="2" y="0"/>
              </a:cxn>
              <a:cxn ang="0">
                <a:pos x="2" y="0"/>
              </a:cxn>
              <a:cxn ang="0">
                <a:pos x="2" y="0"/>
              </a:cxn>
              <a:cxn ang="0">
                <a:pos x="2" y="0"/>
              </a:cxn>
              <a:cxn ang="0">
                <a:pos x="2" y="0"/>
              </a:cxn>
              <a:cxn ang="0">
                <a:pos x="2" y="2"/>
              </a:cxn>
              <a:cxn ang="0">
                <a:pos x="2" y="0"/>
              </a:cxn>
              <a:cxn ang="0">
                <a:pos x="2" y="0"/>
              </a:cxn>
              <a:cxn ang="0">
                <a:pos x="0" y="0"/>
              </a:cxn>
              <a:cxn ang="0">
                <a:pos x="0" y="0"/>
              </a:cxn>
              <a:cxn ang="0">
                <a:pos x="0" y="2"/>
              </a:cxn>
            </a:cxnLst>
            <a:rect l="0" t="0" r="r" b="b"/>
            <a:pathLst>
              <a:path w="2" h="2">
                <a:moveTo>
                  <a:pt x="0" y="2"/>
                </a:moveTo>
                <a:lnTo>
                  <a:pt x="2" y="2"/>
                </a:lnTo>
                <a:lnTo>
                  <a:pt x="2" y="2"/>
                </a:lnTo>
                <a:lnTo>
                  <a:pt x="2" y="0"/>
                </a:lnTo>
                <a:lnTo>
                  <a:pt x="2" y="0"/>
                </a:lnTo>
                <a:lnTo>
                  <a:pt x="2"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2"/>
                </a:lnTo>
                <a:lnTo>
                  <a:pt x="0" y="2"/>
                </a:lnTo>
                <a:lnTo>
                  <a:pt x="2" y="2"/>
                </a:lnTo>
                <a:lnTo>
                  <a:pt x="2" y="0"/>
                </a:lnTo>
                <a:lnTo>
                  <a:pt x="2" y="0"/>
                </a:lnTo>
                <a:lnTo>
                  <a:pt x="2" y="0"/>
                </a:lnTo>
                <a:lnTo>
                  <a:pt x="2" y="0"/>
                </a:lnTo>
                <a:lnTo>
                  <a:pt x="2" y="0"/>
                </a:lnTo>
                <a:lnTo>
                  <a:pt x="2" y="0"/>
                </a:lnTo>
                <a:lnTo>
                  <a:pt x="2" y="0"/>
                </a:lnTo>
                <a:lnTo>
                  <a:pt x="2" y="0"/>
                </a:lnTo>
                <a:lnTo>
                  <a:pt x="2" y="0"/>
                </a:lnTo>
                <a:lnTo>
                  <a:pt x="2" y="0"/>
                </a:lnTo>
                <a:lnTo>
                  <a:pt x="2" y="0"/>
                </a:lnTo>
                <a:lnTo>
                  <a:pt x="2" y="2"/>
                </a:lnTo>
                <a:lnTo>
                  <a:pt x="2" y="0"/>
                </a:lnTo>
                <a:lnTo>
                  <a:pt x="2" y="0"/>
                </a:lnTo>
                <a:lnTo>
                  <a:pt x="0" y="0"/>
                </a:lnTo>
                <a:lnTo>
                  <a:pt x="0" y="0"/>
                </a:lnTo>
                <a:lnTo>
                  <a:pt x="0" y="2"/>
                </a:lnTo>
              </a:path>
            </a:pathLst>
          </a:custGeom>
          <a:noFill/>
          <a:ln w="9525">
            <a:noFill/>
            <a:round/>
            <a:headEnd/>
            <a:tailEnd/>
          </a:ln>
        </p:spPr>
        <p:txBody>
          <a:bodyPr/>
          <a:lstStyle/>
          <a:p>
            <a:pPr defTabSz="914400" fontAlgn="base">
              <a:spcBef>
                <a:spcPct val="50000"/>
              </a:spcBef>
              <a:spcAft>
                <a:spcPct val="0"/>
              </a:spcAft>
              <a:buFontTx/>
              <a:buChar char="•"/>
              <a:defRPr/>
            </a:pPr>
            <a:endParaRPr lang="en-US" sz="1300" dirty="0">
              <a:solidFill>
                <a:srgbClr val="002345"/>
              </a:solidFill>
              <a:latin typeface="Trebuchet MS" pitchFamily="34" charset="0"/>
              <a:cs typeface="Times New Roman" pitchFamily="18" charset="0"/>
            </a:endParaRPr>
          </a:p>
        </p:txBody>
      </p:sp>
      <p:sp>
        <p:nvSpPr>
          <p:cNvPr id="282" name="Freeform 1180"/>
          <p:cNvSpPr>
            <a:spLocks/>
          </p:cNvSpPr>
          <p:nvPr/>
        </p:nvSpPr>
        <p:spPr bwMode="auto">
          <a:xfrm>
            <a:off x="560388" y="530225"/>
            <a:ext cx="3175" cy="4763"/>
          </a:xfrm>
          <a:custGeom>
            <a:avLst/>
            <a:gdLst/>
            <a:ahLst/>
            <a:cxnLst>
              <a:cxn ang="0">
                <a:pos x="0" y="3"/>
              </a:cxn>
              <a:cxn ang="0">
                <a:pos x="0" y="3"/>
              </a:cxn>
              <a:cxn ang="0">
                <a:pos x="2" y="3"/>
              </a:cxn>
              <a:cxn ang="0">
                <a:pos x="2" y="3"/>
              </a:cxn>
              <a:cxn ang="0">
                <a:pos x="0" y="0"/>
              </a:cxn>
              <a:cxn ang="0">
                <a:pos x="0" y="0"/>
              </a:cxn>
              <a:cxn ang="0">
                <a:pos x="0" y="0"/>
              </a:cxn>
              <a:cxn ang="0">
                <a:pos x="0" y="3"/>
              </a:cxn>
              <a:cxn ang="0">
                <a:pos x="0" y="3"/>
              </a:cxn>
              <a:cxn ang="0">
                <a:pos x="0" y="3"/>
              </a:cxn>
              <a:cxn ang="0">
                <a:pos x="0" y="3"/>
              </a:cxn>
              <a:cxn ang="0">
                <a:pos x="0" y="0"/>
              </a:cxn>
              <a:cxn ang="0">
                <a:pos x="0" y="3"/>
              </a:cxn>
              <a:cxn ang="0">
                <a:pos x="0" y="3"/>
              </a:cxn>
              <a:cxn ang="0">
                <a:pos x="0" y="3"/>
              </a:cxn>
              <a:cxn ang="0">
                <a:pos x="0" y="3"/>
              </a:cxn>
              <a:cxn ang="0">
                <a:pos x="0" y="3"/>
              </a:cxn>
              <a:cxn ang="0">
                <a:pos x="0" y="3"/>
              </a:cxn>
              <a:cxn ang="0">
                <a:pos x="0" y="3"/>
              </a:cxn>
              <a:cxn ang="0">
                <a:pos x="0" y="3"/>
              </a:cxn>
              <a:cxn ang="0">
                <a:pos x="0" y="3"/>
              </a:cxn>
              <a:cxn ang="0">
                <a:pos x="0" y="3"/>
              </a:cxn>
              <a:cxn ang="0">
                <a:pos x="0" y="3"/>
              </a:cxn>
              <a:cxn ang="0">
                <a:pos x="0" y="3"/>
              </a:cxn>
              <a:cxn ang="0">
                <a:pos x="0" y="3"/>
              </a:cxn>
              <a:cxn ang="0">
                <a:pos x="0" y="3"/>
              </a:cxn>
              <a:cxn ang="0">
                <a:pos x="0" y="3"/>
              </a:cxn>
            </a:cxnLst>
            <a:rect l="0" t="0" r="r" b="b"/>
            <a:pathLst>
              <a:path w="2" h="3">
                <a:moveTo>
                  <a:pt x="0" y="3"/>
                </a:moveTo>
                <a:lnTo>
                  <a:pt x="0" y="3"/>
                </a:lnTo>
                <a:lnTo>
                  <a:pt x="2" y="3"/>
                </a:lnTo>
                <a:lnTo>
                  <a:pt x="2" y="3"/>
                </a:lnTo>
                <a:lnTo>
                  <a:pt x="0" y="0"/>
                </a:lnTo>
                <a:lnTo>
                  <a:pt x="0" y="0"/>
                </a:lnTo>
                <a:lnTo>
                  <a:pt x="0" y="0"/>
                </a:lnTo>
                <a:lnTo>
                  <a:pt x="0" y="3"/>
                </a:lnTo>
                <a:lnTo>
                  <a:pt x="0" y="3"/>
                </a:lnTo>
                <a:lnTo>
                  <a:pt x="0" y="3"/>
                </a:lnTo>
                <a:lnTo>
                  <a:pt x="0" y="3"/>
                </a:lnTo>
                <a:lnTo>
                  <a:pt x="0" y="0"/>
                </a:lnTo>
                <a:lnTo>
                  <a:pt x="0" y="3"/>
                </a:lnTo>
                <a:lnTo>
                  <a:pt x="0" y="3"/>
                </a:lnTo>
                <a:lnTo>
                  <a:pt x="0" y="3"/>
                </a:lnTo>
                <a:lnTo>
                  <a:pt x="0" y="3"/>
                </a:lnTo>
                <a:lnTo>
                  <a:pt x="0" y="3"/>
                </a:lnTo>
                <a:lnTo>
                  <a:pt x="0" y="3"/>
                </a:lnTo>
                <a:lnTo>
                  <a:pt x="0" y="3"/>
                </a:lnTo>
                <a:lnTo>
                  <a:pt x="0" y="3"/>
                </a:lnTo>
                <a:lnTo>
                  <a:pt x="0" y="3"/>
                </a:lnTo>
                <a:lnTo>
                  <a:pt x="0" y="3"/>
                </a:lnTo>
                <a:lnTo>
                  <a:pt x="0" y="3"/>
                </a:lnTo>
                <a:lnTo>
                  <a:pt x="0" y="3"/>
                </a:lnTo>
                <a:lnTo>
                  <a:pt x="0" y="3"/>
                </a:lnTo>
                <a:lnTo>
                  <a:pt x="0" y="3"/>
                </a:lnTo>
                <a:lnTo>
                  <a:pt x="0" y="3"/>
                </a:lnTo>
              </a:path>
            </a:pathLst>
          </a:custGeom>
          <a:noFill/>
          <a:ln w="9525">
            <a:noFill/>
            <a:round/>
            <a:headEnd/>
            <a:tailEnd/>
          </a:ln>
        </p:spPr>
        <p:txBody>
          <a:bodyPr/>
          <a:lstStyle/>
          <a:p>
            <a:pPr defTabSz="914400" fontAlgn="base">
              <a:spcBef>
                <a:spcPct val="50000"/>
              </a:spcBef>
              <a:spcAft>
                <a:spcPct val="0"/>
              </a:spcAft>
              <a:buFontTx/>
              <a:buChar char="•"/>
              <a:defRPr/>
            </a:pPr>
            <a:endParaRPr lang="en-US" sz="1300" dirty="0">
              <a:solidFill>
                <a:srgbClr val="002345"/>
              </a:solidFill>
              <a:latin typeface="Trebuchet MS" pitchFamily="34" charset="0"/>
              <a:cs typeface="Times New Roman" pitchFamily="18" charset="0"/>
            </a:endParaRPr>
          </a:p>
        </p:txBody>
      </p:sp>
      <p:sp>
        <p:nvSpPr>
          <p:cNvPr id="283" name="Line 1187"/>
          <p:cNvSpPr>
            <a:spLocks noChangeShapeType="1"/>
          </p:cNvSpPr>
          <p:nvPr/>
        </p:nvSpPr>
        <p:spPr bwMode="auto">
          <a:xfrm>
            <a:off x="569913" y="520700"/>
            <a:ext cx="1587" cy="1588"/>
          </a:xfrm>
          <a:prstGeom prst="line">
            <a:avLst/>
          </a:prstGeom>
          <a:noFill/>
          <a:ln w="9525">
            <a:noFill/>
            <a:round/>
            <a:headEnd/>
            <a:tailEnd/>
          </a:ln>
        </p:spPr>
        <p:txBody>
          <a:bodyPr/>
          <a:lstStyle/>
          <a:p>
            <a:pPr defTabSz="914400" fontAlgn="base">
              <a:spcBef>
                <a:spcPct val="50000"/>
              </a:spcBef>
              <a:spcAft>
                <a:spcPct val="0"/>
              </a:spcAft>
              <a:buFontTx/>
              <a:buChar char="•"/>
              <a:defRPr/>
            </a:pPr>
            <a:endParaRPr lang="en-US" sz="1300" dirty="0">
              <a:solidFill>
                <a:srgbClr val="002345"/>
              </a:solidFill>
              <a:latin typeface="Trebuchet MS" pitchFamily="34" charset="0"/>
              <a:cs typeface="Times New Roman" pitchFamily="18" charset="0"/>
            </a:endParaRPr>
          </a:p>
        </p:txBody>
      </p:sp>
      <p:sp>
        <p:nvSpPr>
          <p:cNvPr id="284" name="Line 1188"/>
          <p:cNvSpPr>
            <a:spLocks noChangeShapeType="1"/>
          </p:cNvSpPr>
          <p:nvPr/>
        </p:nvSpPr>
        <p:spPr bwMode="auto">
          <a:xfrm>
            <a:off x="569913" y="520700"/>
            <a:ext cx="1587" cy="1588"/>
          </a:xfrm>
          <a:prstGeom prst="line">
            <a:avLst/>
          </a:prstGeom>
          <a:noFill/>
          <a:ln w="9525">
            <a:noFill/>
            <a:round/>
            <a:headEnd/>
            <a:tailEnd/>
          </a:ln>
        </p:spPr>
        <p:txBody>
          <a:bodyPr/>
          <a:lstStyle/>
          <a:p>
            <a:pPr defTabSz="914400" fontAlgn="base">
              <a:spcBef>
                <a:spcPct val="50000"/>
              </a:spcBef>
              <a:spcAft>
                <a:spcPct val="0"/>
              </a:spcAft>
              <a:buFontTx/>
              <a:buChar char="•"/>
              <a:defRPr/>
            </a:pPr>
            <a:endParaRPr lang="en-US" sz="1300" dirty="0">
              <a:solidFill>
                <a:srgbClr val="002345"/>
              </a:solidFill>
              <a:latin typeface="Trebuchet MS" pitchFamily="34" charset="0"/>
              <a:cs typeface="Times New Roman" pitchFamily="18" charset="0"/>
            </a:endParaRPr>
          </a:p>
        </p:txBody>
      </p:sp>
      <p:sp>
        <p:nvSpPr>
          <p:cNvPr id="285" name="Freeform 1208"/>
          <p:cNvSpPr>
            <a:spLocks/>
          </p:cNvSpPr>
          <p:nvPr/>
        </p:nvSpPr>
        <p:spPr bwMode="auto">
          <a:xfrm>
            <a:off x="595313" y="557213"/>
            <a:ext cx="1587" cy="1587"/>
          </a:xfrm>
          <a:custGeom>
            <a:avLst/>
            <a:gdLst/>
            <a:ahLst/>
            <a:cxnLst>
              <a:cxn ang="0">
                <a:pos x="0" y="0"/>
              </a:cxn>
              <a:cxn ang="0">
                <a:pos x="0" y="0"/>
              </a:cxn>
              <a:cxn ang="0">
                <a:pos x="0" y="0"/>
              </a:cxn>
            </a:cxnLst>
            <a:rect l="0" t="0" r="r" b="b"/>
            <a:pathLst>
              <a:path>
                <a:moveTo>
                  <a:pt x="0" y="0"/>
                </a:moveTo>
                <a:lnTo>
                  <a:pt x="0" y="0"/>
                </a:lnTo>
                <a:lnTo>
                  <a:pt x="0" y="0"/>
                </a:lnTo>
              </a:path>
            </a:pathLst>
          </a:custGeom>
          <a:noFill/>
          <a:ln w="9525">
            <a:noFill/>
            <a:round/>
            <a:headEnd/>
            <a:tailEnd/>
          </a:ln>
        </p:spPr>
        <p:txBody>
          <a:bodyPr/>
          <a:lstStyle/>
          <a:p>
            <a:pPr defTabSz="914400" fontAlgn="base">
              <a:spcBef>
                <a:spcPct val="50000"/>
              </a:spcBef>
              <a:spcAft>
                <a:spcPct val="0"/>
              </a:spcAft>
              <a:buFontTx/>
              <a:buChar char="•"/>
              <a:defRPr/>
            </a:pPr>
            <a:endParaRPr lang="en-US" sz="1300" dirty="0">
              <a:solidFill>
                <a:srgbClr val="002345"/>
              </a:solidFill>
              <a:latin typeface="Trebuchet MS" pitchFamily="34" charset="0"/>
              <a:cs typeface="Times New Roman" pitchFamily="18" charset="0"/>
            </a:endParaRPr>
          </a:p>
        </p:txBody>
      </p:sp>
      <p:sp>
        <p:nvSpPr>
          <p:cNvPr id="286" name="Freeform 1210"/>
          <p:cNvSpPr>
            <a:spLocks/>
          </p:cNvSpPr>
          <p:nvPr/>
        </p:nvSpPr>
        <p:spPr bwMode="auto">
          <a:xfrm>
            <a:off x="595313" y="557213"/>
            <a:ext cx="3175" cy="3175"/>
          </a:xfrm>
          <a:custGeom>
            <a:avLst/>
            <a:gdLst/>
            <a:ahLst/>
            <a:cxnLst>
              <a:cxn ang="0">
                <a:pos x="0" y="2"/>
              </a:cxn>
              <a:cxn ang="0">
                <a:pos x="0" y="2"/>
              </a:cxn>
              <a:cxn ang="0">
                <a:pos x="2" y="2"/>
              </a:cxn>
              <a:cxn ang="0">
                <a:pos x="2" y="0"/>
              </a:cxn>
              <a:cxn ang="0">
                <a:pos x="2" y="0"/>
              </a:cxn>
              <a:cxn ang="0">
                <a:pos x="0" y="0"/>
              </a:cxn>
              <a:cxn ang="0">
                <a:pos x="0" y="0"/>
              </a:cxn>
              <a:cxn ang="0">
                <a:pos x="0" y="0"/>
              </a:cxn>
              <a:cxn ang="0">
                <a:pos x="0" y="2"/>
              </a:cxn>
              <a:cxn ang="0">
                <a:pos x="0" y="2"/>
              </a:cxn>
              <a:cxn ang="0">
                <a:pos x="2" y="2"/>
              </a:cxn>
              <a:cxn ang="0">
                <a:pos x="2" y="0"/>
              </a:cxn>
              <a:cxn ang="0">
                <a:pos x="2" y="0"/>
              </a:cxn>
              <a:cxn ang="0">
                <a:pos x="0" y="0"/>
              </a:cxn>
              <a:cxn ang="0">
                <a:pos x="0" y="0"/>
              </a:cxn>
              <a:cxn ang="0">
                <a:pos x="0" y="0"/>
              </a:cxn>
              <a:cxn ang="0">
                <a:pos x="0" y="2"/>
              </a:cxn>
            </a:cxnLst>
            <a:rect l="0" t="0" r="r" b="b"/>
            <a:pathLst>
              <a:path w="2" h="2">
                <a:moveTo>
                  <a:pt x="0" y="2"/>
                </a:moveTo>
                <a:lnTo>
                  <a:pt x="0" y="2"/>
                </a:lnTo>
                <a:lnTo>
                  <a:pt x="2" y="2"/>
                </a:lnTo>
                <a:lnTo>
                  <a:pt x="2" y="0"/>
                </a:lnTo>
                <a:lnTo>
                  <a:pt x="2" y="0"/>
                </a:lnTo>
                <a:lnTo>
                  <a:pt x="0" y="0"/>
                </a:lnTo>
                <a:lnTo>
                  <a:pt x="0" y="0"/>
                </a:lnTo>
                <a:lnTo>
                  <a:pt x="0" y="0"/>
                </a:lnTo>
                <a:lnTo>
                  <a:pt x="0" y="2"/>
                </a:lnTo>
                <a:lnTo>
                  <a:pt x="0" y="2"/>
                </a:lnTo>
                <a:lnTo>
                  <a:pt x="2" y="2"/>
                </a:lnTo>
                <a:lnTo>
                  <a:pt x="2" y="0"/>
                </a:lnTo>
                <a:lnTo>
                  <a:pt x="2" y="0"/>
                </a:lnTo>
                <a:lnTo>
                  <a:pt x="0" y="0"/>
                </a:lnTo>
                <a:lnTo>
                  <a:pt x="0" y="0"/>
                </a:lnTo>
                <a:lnTo>
                  <a:pt x="0" y="0"/>
                </a:lnTo>
                <a:lnTo>
                  <a:pt x="0" y="2"/>
                </a:lnTo>
              </a:path>
            </a:pathLst>
          </a:custGeom>
          <a:noFill/>
          <a:ln w="9525">
            <a:noFill/>
            <a:round/>
            <a:headEnd/>
            <a:tailEnd/>
          </a:ln>
        </p:spPr>
        <p:txBody>
          <a:bodyPr/>
          <a:lstStyle/>
          <a:p>
            <a:pPr defTabSz="914400" fontAlgn="base">
              <a:spcBef>
                <a:spcPct val="50000"/>
              </a:spcBef>
              <a:spcAft>
                <a:spcPct val="0"/>
              </a:spcAft>
              <a:buFontTx/>
              <a:buChar char="•"/>
              <a:defRPr/>
            </a:pPr>
            <a:endParaRPr lang="en-US" sz="1300" dirty="0">
              <a:solidFill>
                <a:srgbClr val="002345"/>
              </a:solidFill>
              <a:latin typeface="Trebuchet MS" pitchFamily="34" charset="0"/>
              <a:cs typeface="Times New Roman" pitchFamily="18" charset="0"/>
            </a:endParaRPr>
          </a:p>
        </p:txBody>
      </p:sp>
      <p:sp>
        <p:nvSpPr>
          <p:cNvPr id="287" name="Freeform 1214"/>
          <p:cNvSpPr>
            <a:spLocks/>
          </p:cNvSpPr>
          <p:nvPr/>
        </p:nvSpPr>
        <p:spPr bwMode="auto">
          <a:xfrm>
            <a:off x="595313" y="557213"/>
            <a:ext cx="3175" cy="3175"/>
          </a:xfrm>
          <a:custGeom>
            <a:avLst/>
            <a:gdLst/>
            <a:ahLst/>
            <a:cxnLst>
              <a:cxn ang="0">
                <a:pos x="0" y="2"/>
              </a:cxn>
              <a:cxn ang="0">
                <a:pos x="2" y="2"/>
              </a:cxn>
              <a:cxn ang="0">
                <a:pos x="0" y="0"/>
              </a:cxn>
              <a:cxn ang="0">
                <a:pos x="0" y="2"/>
              </a:cxn>
              <a:cxn ang="0">
                <a:pos x="0" y="2"/>
              </a:cxn>
            </a:cxnLst>
            <a:rect l="0" t="0" r="r" b="b"/>
            <a:pathLst>
              <a:path w="2" h="2">
                <a:moveTo>
                  <a:pt x="0" y="2"/>
                </a:moveTo>
                <a:lnTo>
                  <a:pt x="2" y="2"/>
                </a:lnTo>
                <a:lnTo>
                  <a:pt x="0" y="0"/>
                </a:lnTo>
                <a:lnTo>
                  <a:pt x="0" y="2"/>
                </a:lnTo>
                <a:lnTo>
                  <a:pt x="0" y="2"/>
                </a:lnTo>
              </a:path>
            </a:pathLst>
          </a:custGeom>
          <a:noFill/>
          <a:ln w="9525">
            <a:noFill/>
            <a:round/>
            <a:headEnd/>
            <a:tailEnd/>
          </a:ln>
        </p:spPr>
        <p:txBody>
          <a:bodyPr/>
          <a:lstStyle/>
          <a:p>
            <a:pPr defTabSz="914400" fontAlgn="base">
              <a:spcBef>
                <a:spcPct val="50000"/>
              </a:spcBef>
              <a:spcAft>
                <a:spcPct val="0"/>
              </a:spcAft>
              <a:buFontTx/>
              <a:buChar char="•"/>
              <a:defRPr/>
            </a:pPr>
            <a:endParaRPr lang="en-US" sz="1300" dirty="0">
              <a:solidFill>
                <a:srgbClr val="002345"/>
              </a:solidFill>
              <a:latin typeface="Trebuchet MS" pitchFamily="34" charset="0"/>
              <a:cs typeface="Times New Roman" pitchFamily="18" charset="0"/>
            </a:endParaRPr>
          </a:p>
        </p:txBody>
      </p:sp>
      <p:sp>
        <p:nvSpPr>
          <p:cNvPr id="288" name="Rectangle 1215"/>
          <p:cNvSpPr>
            <a:spLocks noChangeArrowheads="1"/>
          </p:cNvSpPr>
          <p:nvPr/>
        </p:nvSpPr>
        <p:spPr bwMode="auto">
          <a:xfrm>
            <a:off x="595313" y="627063"/>
            <a:ext cx="1587" cy="1587"/>
          </a:xfrm>
          <a:prstGeom prst="rect">
            <a:avLst/>
          </a:prstGeom>
          <a:solidFill>
            <a:srgbClr val="000000"/>
          </a:solidFill>
          <a:ln w="9525">
            <a:noFill/>
            <a:miter lim="800000"/>
            <a:headEnd/>
            <a:tailEnd/>
          </a:ln>
        </p:spPr>
        <p:txBody>
          <a:bodyPr/>
          <a:lstStyle/>
          <a:p>
            <a:pPr defTabSz="914400" fontAlgn="base">
              <a:spcBef>
                <a:spcPct val="50000"/>
              </a:spcBef>
              <a:spcAft>
                <a:spcPct val="0"/>
              </a:spcAft>
              <a:buFontTx/>
              <a:buChar char="•"/>
              <a:defRPr/>
            </a:pPr>
            <a:endParaRPr lang="en-US" sz="1300" dirty="0">
              <a:solidFill>
                <a:srgbClr val="002345"/>
              </a:solidFill>
              <a:latin typeface="Trebuchet MS" pitchFamily="34" charset="0"/>
              <a:cs typeface="Times New Roman" pitchFamily="18" charset="0"/>
            </a:endParaRPr>
          </a:p>
        </p:txBody>
      </p:sp>
      <p:sp>
        <p:nvSpPr>
          <p:cNvPr id="289" name="Freeform 1217"/>
          <p:cNvSpPr>
            <a:spLocks/>
          </p:cNvSpPr>
          <p:nvPr/>
        </p:nvSpPr>
        <p:spPr bwMode="auto">
          <a:xfrm>
            <a:off x="595313" y="627063"/>
            <a:ext cx="1587" cy="1587"/>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path>
            </a:pathLst>
          </a:custGeom>
          <a:noFill/>
          <a:ln w="9525">
            <a:noFill/>
            <a:round/>
            <a:headEnd/>
            <a:tailEnd/>
          </a:ln>
        </p:spPr>
        <p:txBody>
          <a:bodyPr/>
          <a:lstStyle/>
          <a:p>
            <a:pPr defTabSz="914400" fontAlgn="base">
              <a:spcBef>
                <a:spcPct val="50000"/>
              </a:spcBef>
              <a:spcAft>
                <a:spcPct val="0"/>
              </a:spcAft>
              <a:buFontTx/>
              <a:buChar char="•"/>
              <a:defRPr/>
            </a:pPr>
            <a:endParaRPr lang="en-US" sz="1300" dirty="0">
              <a:solidFill>
                <a:srgbClr val="002345"/>
              </a:solidFill>
              <a:latin typeface="Trebuchet MS" pitchFamily="34" charset="0"/>
              <a:cs typeface="Times New Roman" pitchFamily="18" charset="0"/>
            </a:endParaRPr>
          </a:p>
        </p:txBody>
      </p:sp>
      <p:sp>
        <p:nvSpPr>
          <p:cNvPr id="290" name="Freeform 1219"/>
          <p:cNvSpPr>
            <a:spLocks/>
          </p:cNvSpPr>
          <p:nvPr/>
        </p:nvSpPr>
        <p:spPr bwMode="auto">
          <a:xfrm>
            <a:off x="731838" y="541338"/>
            <a:ext cx="1587" cy="1587"/>
          </a:xfrm>
          <a:custGeom>
            <a:avLst/>
            <a:gdLst/>
            <a:ahLst/>
            <a:cxnLst>
              <a:cxn ang="0">
                <a:pos x="0" y="0"/>
              </a:cxn>
              <a:cxn ang="0">
                <a:pos x="0" y="0"/>
              </a:cxn>
              <a:cxn ang="0">
                <a:pos x="0" y="0"/>
              </a:cxn>
            </a:cxnLst>
            <a:rect l="0" t="0" r="r" b="b"/>
            <a:pathLst>
              <a:path>
                <a:moveTo>
                  <a:pt x="0" y="0"/>
                </a:moveTo>
                <a:lnTo>
                  <a:pt x="0" y="0"/>
                </a:lnTo>
                <a:lnTo>
                  <a:pt x="0" y="0"/>
                </a:lnTo>
              </a:path>
            </a:pathLst>
          </a:custGeom>
          <a:noFill/>
          <a:ln w="9525">
            <a:noFill/>
            <a:round/>
            <a:headEnd/>
            <a:tailEnd/>
          </a:ln>
        </p:spPr>
        <p:txBody>
          <a:bodyPr/>
          <a:lstStyle/>
          <a:p>
            <a:pPr defTabSz="914400" fontAlgn="base">
              <a:spcBef>
                <a:spcPct val="50000"/>
              </a:spcBef>
              <a:spcAft>
                <a:spcPct val="0"/>
              </a:spcAft>
              <a:buFontTx/>
              <a:buChar char="•"/>
              <a:defRPr/>
            </a:pPr>
            <a:endParaRPr lang="en-US" sz="1300" dirty="0">
              <a:solidFill>
                <a:srgbClr val="002345"/>
              </a:solidFill>
              <a:latin typeface="Trebuchet MS" pitchFamily="34" charset="0"/>
              <a:cs typeface="Times New Roman" pitchFamily="18" charset="0"/>
            </a:endParaRPr>
          </a:p>
        </p:txBody>
      </p:sp>
      <p:sp>
        <p:nvSpPr>
          <p:cNvPr id="291" name="Freeform 1221"/>
          <p:cNvSpPr>
            <a:spLocks/>
          </p:cNvSpPr>
          <p:nvPr/>
        </p:nvSpPr>
        <p:spPr bwMode="auto">
          <a:xfrm>
            <a:off x="731838" y="541338"/>
            <a:ext cx="3175" cy="3175"/>
          </a:xfrm>
          <a:custGeom>
            <a:avLst/>
            <a:gdLst/>
            <a:ahLst/>
            <a:cxnLst>
              <a:cxn ang="0">
                <a:pos x="2" y="0"/>
              </a:cxn>
              <a:cxn ang="0">
                <a:pos x="2" y="0"/>
              </a:cxn>
              <a:cxn ang="0">
                <a:pos x="2" y="0"/>
              </a:cxn>
              <a:cxn ang="0">
                <a:pos x="0" y="0"/>
              </a:cxn>
              <a:cxn ang="0">
                <a:pos x="0" y="0"/>
              </a:cxn>
              <a:cxn ang="0">
                <a:pos x="0" y="2"/>
              </a:cxn>
              <a:cxn ang="0">
                <a:pos x="2" y="0"/>
              </a:cxn>
              <a:cxn ang="0">
                <a:pos x="2" y="0"/>
              </a:cxn>
              <a:cxn ang="0">
                <a:pos x="2" y="0"/>
              </a:cxn>
              <a:cxn ang="0">
                <a:pos x="0" y="0"/>
              </a:cxn>
              <a:cxn ang="0">
                <a:pos x="0" y="0"/>
              </a:cxn>
              <a:cxn ang="0">
                <a:pos x="0" y="2"/>
              </a:cxn>
              <a:cxn ang="0">
                <a:pos x="2" y="0"/>
              </a:cxn>
            </a:cxnLst>
            <a:rect l="0" t="0" r="r" b="b"/>
            <a:pathLst>
              <a:path w="2" h="2">
                <a:moveTo>
                  <a:pt x="2" y="0"/>
                </a:moveTo>
                <a:lnTo>
                  <a:pt x="2" y="0"/>
                </a:lnTo>
                <a:lnTo>
                  <a:pt x="2" y="0"/>
                </a:lnTo>
                <a:lnTo>
                  <a:pt x="0" y="0"/>
                </a:lnTo>
                <a:lnTo>
                  <a:pt x="0" y="0"/>
                </a:lnTo>
                <a:lnTo>
                  <a:pt x="0" y="2"/>
                </a:lnTo>
                <a:lnTo>
                  <a:pt x="2" y="0"/>
                </a:lnTo>
                <a:lnTo>
                  <a:pt x="2" y="0"/>
                </a:lnTo>
                <a:lnTo>
                  <a:pt x="2" y="0"/>
                </a:lnTo>
                <a:lnTo>
                  <a:pt x="0" y="0"/>
                </a:lnTo>
                <a:lnTo>
                  <a:pt x="0" y="0"/>
                </a:lnTo>
                <a:lnTo>
                  <a:pt x="0" y="2"/>
                </a:lnTo>
                <a:lnTo>
                  <a:pt x="2" y="0"/>
                </a:lnTo>
              </a:path>
            </a:pathLst>
          </a:custGeom>
          <a:noFill/>
          <a:ln w="9525">
            <a:noFill/>
            <a:round/>
            <a:headEnd/>
            <a:tailEnd/>
          </a:ln>
        </p:spPr>
        <p:txBody>
          <a:bodyPr/>
          <a:lstStyle/>
          <a:p>
            <a:pPr defTabSz="914400" fontAlgn="base">
              <a:spcBef>
                <a:spcPct val="50000"/>
              </a:spcBef>
              <a:spcAft>
                <a:spcPct val="0"/>
              </a:spcAft>
              <a:buFontTx/>
              <a:buChar char="•"/>
              <a:defRPr/>
            </a:pPr>
            <a:endParaRPr lang="en-US" sz="1300" dirty="0">
              <a:solidFill>
                <a:srgbClr val="002345"/>
              </a:solidFill>
              <a:latin typeface="Trebuchet MS" pitchFamily="34" charset="0"/>
              <a:cs typeface="Times New Roman" pitchFamily="18" charset="0"/>
            </a:endParaRPr>
          </a:p>
        </p:txBody>
      </p:sp>
      <p:sp>
        <p:nvSpPr>
          <p:cNvPr id="292" name="Freeform 1234"/>
          <p:cNvSpPr>
            <a:spLocks/>
          </p:cNvSpPr>
          <p:nvPr/>
        </p:nvSpPr>
        <p:spPr bwMode="auto">
          <a:xfrm>
            <a:off x="722313" y="550863"/>
            <a:ext cx="3175" cy="1587"/>
          </a:xfrm>
          <a:custGeom>
            <a:avLst/>
            <a:gdLst/>
            <a:ahLst/>
            <a:cxnLst>
              <a:cxn ang="0">
                <a:pos x="0" y="0"/>
              </a:cxn>
              <a:cxn ang="0">
                <a:pos x="0" y="0"/>
              </a:cxn>
              <a:cxn ang="0">
                <a:pos x="2" y="0"/>
              </a:cxn>
              <a:cxn ang="0">
                <a:pos x="2" y="0"/>
              </a:cxn>
              <a:cxn ang="0">
                <a:pos x="2" y="0"/>
              </a:cxn>
              <a:cxn ang="0">
                <a:pos x="2" y="0"/>
              </a:cxn>
              <a:cxn ang="0">
                <a:pos x="0" y="0"/>
              </a:cxn>
              <a:cxn ang="0">
                <a:pos x="0" y="0"/>
              </a:cxn>
              <a:cxn ang="0">
                <a:pos x="0" y="0"/>
              </a:cxn>
              <a:cxn ang="0">
                <a:pos x="0" y="0"/>
              </a:cxn>
              <a:cxn ang="0">
                <a:pos x="0" y="0"/>
              </a:cxn>
              <a:cxn ang="0">
                <a:pos x="0" y="0"/>
              </a:cxn>
              <a:cxn ang="0">
                <a:pos x="2" y="0"/>
              </a:cxn>
              <a:cxn ang="0">
                <a:pos x="2" y="0"/>
              </a:cxn>
              <a:cxn ang="0">
                <a:pos x="2" y="0"/>
              </a:cxn>
              <a:cxn ang="0">
                <a:pos x="0" y="0"/>
              </a:cxn>
              <a:cxn ang="0">
                <a:pos x="0" y="0"/>
              </a:cxn>
              <a:cxn ang="0">
                <a:pos x="2"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w="2">
                <a:moveTo>
                  <a:pt x="0" y="0"/>
                </a:moveTo>
                <a:lnTo>
                  <a:pt x="0" y="0"/>
                </a:lnTo>
                <a:lnTo>
                  <a:pt x="2" y="0"/>
                </a:lnTo>
                <a:lnTo>
                  <a:pt x="2" y="0"/>
                </a:lnTo>
                <a:lnTo>
                  <a:pt x="2" y="0"/>
                </a:lnTo>
                <a:lnTo>
                  <a:pt x="2" y="0"/>
                </a:lnTo>
                <a:lnTo>
                  <a:pt x="0" y="0"/>
                </a:lnTo>
                <a:lnTo>
                  <a:pt x="0" y="0"/>
                </a:lnTo>
                <a:lnTo>
                  <a:pt x="0" y="0"/>
                </a:lnTo>
                <a:lnTo>
                  <a:pt x="0" y="0"/>
                </a:lnTo>
                <a:lnTo>
                  <a:pt x="0" y="0"/>
                </a:lnTo>
                <a:lnTo>
                  <a:pt x="0" y="0"/>
                </a:lnTo>
                <a:lnTo>
                  <a:pt x="2" y="0"/>
                </a:lnTo>
                <a:lnTo>
                  <a:pt x="2" y="0"/>
                </a:lnTo>
                <a:lnTo>
                  <a:pt x="2" y="0"/>
                </a:lnTo>
                <a:lnTo>
                  <a:pt x="0" y="0"/>
                </a:lnTo>
                <a:lnTo>
                  <a:pt x="0" y="0"/>
                </a:lnTo>
                <a:lnTo>
                  <a:pt x="2"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path>
            </a:pathLst>
          </a:custGeom>
          <a:noFill/>
          <a:ln w="9525">
            <a:noFill/>
            <a:round/>
            <a:headEnd/>
            <a:tailEnd/>
          </a:ln>
        </p:spPr>
        <p:txBody>
          <a:bodyPr/>
          <a:lstStyle/>
          <a:p>
            <a:pPr defTabSz="914400" fontAlgn="base">
              <a:spcBef>
                <a:spcPct val="50000"/>
              </a:spcBef>
              <a:spcAft>
                <a:spcPct val="0"/>
              </a:spcAft>
              <a:buFontTx/>
              <a:buChar char="•"/>
              <a:defRPr/>
            </a:pPr>
            <a:endParaRPr lang="en-US" sz="1300" dirty="0">
              <a:solidFill>
                <a:srgbClr val="002345"/>
              </a:solidFill>
              <a:latin typeface="Trebuchet MS" pitchFamily="34" charset="0"/>
              <a:cs typeface="Times New Roman" pitchFamily="18" charset="0"/>
            </a:endParaRPr>
          </a:p>
        </p:txBody>
      </p:sp>
      <p:sp>
        <p:nvSpPr>
          <p:cNvPr id="293" name="Line 1237"/>
          <p:cNvSpPr>
            <a:spLocks noChangeShapeType="1"/>
          </p:cNvSpPr>
          <p:nvPr/>
        </p:nvSpPr>
        <p:spPr bwMode="auto">
          <a:xfrm>
            <a:off x="728663" y="544513"/>
            <a:ext cx="1587" cy="1587"/>
          </a:xfrm>
          <a:prstGeom prst="line">
            <a:avLst/>
          </a:prstGeom>
          <a:noFill/>
          <a:ln w="9525">
            <a:noFill/>
            <a:round/>
            <a:headEnd/>
            <a:tailEnd/>
          </a:ln>
        </p:spPr>
        <p:txBody>
          <a:bodyPr/>
          <a:lstStyle/>
          <a:p>
            <a:pPr defTabSz="914400" fontAlgn="base">
              <a:spcBef>
                <a:spcPct val="50000"/>
              </a:spcBef>
              <a:spcAft>
                <a:spcPct val="0"/>
              </a:spcAft>
              <a:buFontTx/>
              <a:buChar char="•"/>
              <a:defRPr/>
            </a:pPr>
            <a:endParaRPr lang="en-US" sz="1300" dirty="0">
              <a:solidFill>
                <a:srgbClr val="002345"/>
              </a:solidFill>
              <a:latin typeface="Trebuchet MS" pitchFamily="34" charset="0"/>
              <a:cs typeface="Times New Roman" pitchFamily="18" charset="0"/>
            </a:endParaRPr>
          </a:p>
        </p:txBody>
      </p:sp>
      <p:sp>
        <p:nvSpPr>
          <p:cNvPr id="294" name="Line 1238"/>
          <p:cNvSpPr>
            <a:spLocks noChangeShapeType="1"/>
          </p:cNvSpPr>
          <p:nvPr/>
        </p:nvSpPr>
        <p:spPr bwMode="auto">
          <a:xfrm>
            <a:off x="728663" y="544513"/>
            <a:ext cx="1587" cy="1587"/>
          </a:xfrm>
          <a:prstGeom prst="line">
            <a:avLst/>
          </a:prstGeom>
          <a:noFill/>
          <a:ln w="9525">
            <a:noFill/>
            <a:round/>
            <a:headEnd/>
            <a:tailEnd/>
          </a:ln>
        </p:spPr>
        <p:txBody>
          <a:bodyPr/>
          <a:lstStyle/>
          <a:p>
            <a:pPr defTabSz="914400" fontAlgn="base">
              <a:spcBef>
                <a:spcPct val="50000"/>
              </a:spcBef>
              <a:spcAft>
                <a:spcPct val="0"/>
              </a:spcAft>
              <a:buFontTx/>
              <a:buChar char="•"/>
              <a:defRPr/>
            </a:pPr>
            <a:endParaRPr lang="en-US" sz="1300" dirty="0">
              <a:solidFill>
                <a:srgbClr val="002345"/>
              </a:solidFill>
              <a:latin typeface="Trebuchet MS" pitchFamily="34" charset="0"/>
              <a:cs typeface="Times New Roman" pitchFamily="18" charset="0"/>
            </a:endParaRPr>
          </a:p>
        </p:txBody>
      </p:sp>
      <p:sp>
        <p:nvSpPr>
          <p:cNvPr id="295" name="Freeform 1240"/>
          <p:cNvSpPr>
            <a:spLocks/>
          </p:cNvSpPr>
          <p:nvPr/>
        </p:nvSpPr>
        <p:spPr bwMode="auto">
          <a:xfrm>
            <a:off x="728663" y="541338"/>
            <a:ext cx="1587" cy="3175"/>
          </a:xfrm>
          <a:custGeom>
            <a:avLst/>
            <a:gdLst/>
            <a:ahLst/>
            <a:cxnLst>
              <a:cxn ang="0">
                <a:pos x="0" y="2"/>
              </a:cxn>
              <a:cxn ang="0">
                <a:pos x="0" y="2"/>
              </a:cxn>
              <a:cxn ang="0">
                <a:pos x="0" y="0"/>
              </a:cxn>
              <a:cxn ang="0">
                <a:pos x="0" y="2"/>
              </a:cxn>
              <a:cxn ang="0">
                <a:pos x="0" y="2"/>
              </a:cxn>
            </a:cxnLst>
            <a:rect l="0" t="0" r="r" b="b"/>
            <a:pathLst>
              <a:path h="2">
                <a:moveTo>
                  <a:pt x="0" y="2"/>
                </a:moveTo>
                <a:lnTo>
                  <a:pt x="0" y="2"/>
                </a:lnTo>
                <a:lnTo>
                  <a:pt x="0" y="0"/>
                </a:lnTo>
                <a:lnTo>
                  <a:pt x="0" y="2"/>
                </a:lnTo>
                <a:lnTo>
                  <a:pt x="0" y="2"/>
                </a:lnTo>
              </a:path>
            </a:pathLst>
          </a:custGeom>
          <a:noFill/>
          <a:ln w="9525">
            <a:noFill/>
            <a:round/>
            <a:headEnd/>
            <a:tailEnd/>
          </a:ln>
        </p:spPr>
        <p:txBody>
          <a:bodyPr/>
          <a:lstStyle/>
          <a:p>
            <a:pPr defTabSz="914400" fontAlgn="base">
              <a:spcBef>
                <a:spcPct val="50000"/>
              </a:spcBef>
              <a:spcAft>
                <a:spcPct val="0"/>
              </a:spcAft>
              <a:buFontTx/>
              <a:buChar char="•"/>
              <a:defRPr/>
            </a:pPr>
            <a:endParaRPr lang="en-US" sz="1300" dirty="0">
              <a:solidFill>
                <a:srgbClr val="002345"/>
              </a:solidFill>
              <a:latin typeface="Trebuchet MS" pitchFamily="34" charset="0"/>
              <a:cs typeface="Times New Roman" pitchFamily="18" charset="0"/>
            </a:endParaRPr>
          </a:p>
        </p:txBody>
      </p:sp>
      <p:sp>
        <p:nvSpPr>
          <p:cNvPr id="296" name="Freeform 1243"/>
          <p:cNvSpPr>
            <a:spLocks/>
          </p:cNvSpPr>
          <p:nvPr/>
        </p:nvSpPr>
        <p:spPr bwMode="auto">
          <a:xfrm>
            <a:off x="728663" y="538163"/>
            <a:ext cx="3175" cy="3175"/>
          </a:xfrm>
          <a:custGeom>
            <a:avLst/>
            <a:gdLst/>
            <a:ahLst/>
            <a:cxnLst>
              <a:cxn ang="0">
                <a:pos x="2" y="2"/>
              </a:cxn>
              <a:cxn ang="0">
                <a:pos x="2" y="2"/>
              </a:cxn>
              <a:cxn ang="0">
                <a:pos x="2" y="2"/>
              </a:cxn>
              <a:cxn ang="0">
                <a:pos x="2" y="2"/>
              </a:cxn>
              <a:cxn ang="0">
                <a:pos x="0" y="2"/>
              </a:cxn>
              <a:cxn ang="0">
                <a:pos x="0" y="2"/>
              </a:cxn>
              <a:cxn ang="0">
                <a:pos x="2" y="2"/>
              </a:cxn>
              <a:cxn ang="0">
                <a:pos x="0" y="2"/>
              </a:cxn>
              <a:cxn ang="0">
                <a:pos x="0" y="2"/>
              </a:cxn>
              <a:cxn ang="0">
                <a:pos x="0" y="2"/>
              </a:cxn>
              <a:cxn ang="0">
                <a:pos x="0" y="2"/>
              </a:cxn>
              <a:cxn ang="0">
                <a:pos x="0" y="2"/>
              </a:cxn>
              <a:cxn ang="0">
                <a:pos x="0" y="2"/>
              </a:cxn>
              <a:cxn ang="0">
                <a:pos x="0" y="2"/>
              </a:cxn>
              <a:cxn ang="0">
                <a:pos x="0" y="2"/>
              </a:cxn>
              <a:cxn ang="0">
                <a:pos x="0" y="2"/>
              </a:cxn>
              <a:cxn ang="0">
                <a:pos x="0" y="2"/>
              </a:cxn>
              <a:cxn ang="0">
                <a:pos x="0" y="2"/>
              </a:cxn>
              <a:cxn ang="0">
                <a:pos x="0" y="2"/>
              </a:cxn>
              <a:cxn ang="0">
                <a:pos x="2" y="2"/>
              </a:cxn>
              <a:cxn ang="0">
                <a:pos x="2" y="2"/>
              </a:cxn>
              <a:cxn ang="0">
                <a:pos x="2" y="2"/>
              </a:cxn>
              <a:cxn ang="0">
                <a:pos x="2" y="2"/>
              </a:cxn>
              <a:cxn ang="0">
                <a:pos x="2" y="2"/>
              </a:cxn>
              <a:cxn ang="0">
                <a:pos x="0" y="0"/>
              </a:cxn>
              <a:cxn ang="0">
                <a:pos x="0" y="2"/>
              </a:cxn>
              <a:cxn ang="0">
                <a:pos x="0" y="2"/>
              </a:cxn>
              <a:cxn ang="0">
                <a:pos x="0" y="2"/>
              </a:cxn>
              <a:cxn ang="0">
                <a:pos x="2" y="2"/>
              </a:cxn>
            </a:cxnLst>
            <a:rect l="0" t="0" r="r" b="b"/>
            <a:pathLst>
              <a:path w="2" h="2">
                <a:moveTo>
                  <a:pt x="2" y="2"/>
                </a:moveTo>
                <a:lnTo>
                  <a:pt x="2" y="2"/>
                </a:lnTo>
                <a:lnTo>
                  <a:pt x="2" y="2"/>
                </a:lnTo>
                <a:lnTo>
                  <a:pt x="2" y="2"/>
                </a:lnTo>
                <a:lnTo>
                  <a:pt x="0" y="2"/>
                </a:lnTo>
                <a:lnTo>
                  <a:pt x="0" y="2"/>
                </a:lnTo>
                <a:lnTo>
                  <a:pt x="2" y="2"/>
                </a:lnTo>
                <a:lnTo>
                  <a:pt x="0" y="2"/>
                </a:lnTo>
                <a:lnTo>
                  <a:pt x="0" y="2"/>
                </a:lnTo>
                <a:lnTo>
                  <a:pt x="0" y="2"/>
                </a:lnTo>
                <a:lnTo>
                  <a:pt x="0" y="2"/>
                </a:lnTo>
                <a:lnTo>
                  <a:pt x="0" y="2"/>
                </a:lnTo>
                <a:lnTo>
                  <a:pt x="0" y="2"/>
                </a:lnTo>
                <a:lnTo>
                  <a:pt x="0" y="2"/>
                </a:lnTo>
                <a:lnTo>
                  <a:pt x="0" y="2"/>
                </a:lnTo>
                <a:lnTo>
                  <a:pt x="0" y="2"/>
                </a:lnTo>
                <a:lnTo>
                  <a:pt x="0" y="2"/>
                </a:lnTo>
                <a:lnTo>
                  <a:pt x="0" y="2"/>
                </a:lnTo>
                <a:lnTo>
                  <a:pt x="0" y="2"/>
                </a:lnTo>
                <a:lnTo>
                  <a:pt x="2" y="2"/>
                </a:lnTo>
                <a:lnTo>
                  <a:pt x="2" y="2"/>
                </a:lnTo>
                <a:lnTo>
                  <a:pt x="2" y="2"/>
                </a:lnTo>
                <a:lnTo>
                  <a:pt x="2" y="2"/>
                </a:lnTo>
                <a:lnTo>
                  <a:pt x="2" y="2"/>
                </a:lnTo>
                <a:lnTo>
                  <a:pt x="0" y="0"/>
                </a:lnTo>
                <a:lnTo>
                  <a:pt x="0" y="2"/>
                </a:lnTo>
                <a:lnTo>
                  <a:pt x="0" y="2"/>
                </a:lnTo>
                <a:lnTo>
                  <a:pt x="0" y="2"/>
                </a:lnTo>
                <a:lnTo>
                  <a:pt x="2" y="2"/>
                </a:lnTo>
              </a:path>
            </a:pathLst>
          </a:custGeom>
          <a:noFill/>
          <a:ln w="9525">
            <a:noFill/>
            <a:round/>
            <a:headEnd/>
            <a:tailEnd/>
          </a:ln>
        </p:spPr>
        <p:txBody>
          <a:bodyPr/>
          <a:lstStyle/>
          <a:p>
            <a:pPr defTabSz="914400" fontAlgn="base">
              <a:spcBef>
                <a:spcPct val="50000"/>
              </a:spcBef>
              <a:spcAft>
                <a:spcPct val="0"/>
              </a:spcAft>
              <a:buFontTx/>
              <a:buChar char="•"/>
              <a:defRPr/>
            </a:pPr>
            <a:endParaRPr lang="en-US" sz="1300" dirty="0">
              <a:solidFill>
                <a:srgbClr val="002345"/>
              </a:solidFill>
              <a:latin typeface="Trebuchet MS" pitchFamily="34" charset="0"/>
              <a:cs typeface="Times New Roman" pitchFamily="18" charset="0"/>
            </a:endParaRPr>
          </a:p>
        </p:txBody>
      </p:sp>
      <p:sp>
        <p:nvSpPr>
          <p:cNvPr id="297" name="Freeform 1246"/>
          <p:cNvSpPr>
            <a:spLocks/>
          </p:cNvSpPr>
          <p:nvPr/>
        </p:nvSpPr>
        <p:spPr bwMode="auto">
          <a:xfrm>
            <a:off x="725488" y="547688"/>
            <a:ext cx="3175" cy="3175"/>
          </a:xfrm>
          <a:custGeom>
            <a:avLst/>
            <a:gdLst/>
            <a:ahLst/>
            <a:cxnLst>
              <a:cxn ang="0">
                <a:pos x="0" y="2"/>
              </a:cxn>
              <a:cxn ang="0">
                <a:pos x="0" y="2"/>
              </a:cxn>
              <a:cxn ang="0">
                <a:pos x="2" y="0"/>
              </a:cxn>
              <a:cxn ang="0">
                <a:pos x="2" y="0"/>
              </a:cxn>
              <a:cxn ang="0">
                <a:pos x="0" y="0"/>
              </a:cxn>
              <a:cxn ang="0">
                <a:pos x="0" y="0"/>
              </a:cxn>
              <a:cxn ang="0">
                <a:pos x="0" y="2"/>
              </a:cxn>
              <a:cxn ang="0">
                <a:pos x="0" y="2"/>
              </a:cxn>
              <a:cxn ang="0">
                <a:pos x="2" y="0"/>
              </a:cxn>
              <a:cxn ang="0">
                <a:pos x="2"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2"/>
              </a:cxn>
              <a:cxn ang="0">
                <a:pos x="0" y="2"/>
              </a:cxn>
            </a:cxnLst>
            <a:rect l="0" t="0" r="r" b="b"/>
            <a:pathLst>
              <a:path w="2" h="2">
                <a:moveTo>
                  <a:pt x="0" y="2"/>
                </a:moveTo>
                <a:lnTo>
                  <a:pt x="0" y="2"/>
                </a:lnTo>
                <a:lnTo>
                  <a:pt x="2" y="0"/>
                </a:lnTo>
                <a:lnTo>
                  <a:pt x="2" y="0"/>
                </a:lnTo>
                <a:lnTo>
                  <a:pt x="0" y="0"/>
                </a:lnTo>
                <a:lnTo>
                  <a:pt x="0" y="0"/>
                </a:lnTo>
                <a:lnTo>
                  <a:pt x="0" y="2"/>
                </a:lnTo>
                <a:lnTo>
                  <a:pt x="0" y="2"/>
                </a:lnTo>
                <a:lnTo>
                  <a:pt x="2" y="0"/>
                </a:lnTo>
                <a:lnTo>
                  <a:pt x="2"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2"/>
                </a:lnTo>
                <a:lnTo>
                  <a:pt x="0" y="2"/>
                </a:lnTo>
              </a:path>
            </a:pathLst>
          </a:custGeom>
          <a:noFill/>
          <a:ln w="9525">
            <a:noFill/>
            <a:round/>
            <a:headEnd/>
            <a:tailEnd/>
          </a:ln>
        </p:spPr>
        <p:txBody>
          <a:bodyPr/>
          <a:lstStyle/>
          <a:p>
            <a:pPr defTabSz="914400" fontAlgn="base">
              <a:spcBef>
                <a:spcPct val="50000"/>
              </a:spcBef>
              <a:spcAft>
                <a:spcPct val="0"/>
              </a:spcAft>
              <a:buFontTx/>
              <a:buChar char="•"/>
              <a:defRPr/>
            </a:pPr>
            <a:endParaRPr lang="en-US" sz="1300" dirty="0">
              <a:solidFill>
                <a:srgbClr val="002345"/>
              </a:solidFill>
              <a:latin typeface="Trebuchet MS" pitchFamily="34" charset="0"/>
              <a:cs typeface="Times New Roman" pitchFamily="18" charset="0"/>
            </a:endParaRPr>
          </a:p>
        </p:txBody>
      </p:sp>
      <p:sp>
        <p:nvSpPr>
          <p:cNvPr id="298" name="Freeform 1250"/>
          <p:cNvSpPr>
            <a:spLocks/>
          </p:cNvSpPr>
          <p:nvPr/>
        </p:nvSpPr>
        <p:spPr bwMode="auto">
          <a:xfrm>
            <a:off x="731838" y="530225"/>
            <a:ext cx="3175" cy="1588"/>
          </a:xfrm>
          <a:custGeom>
            <a:avLst/>
            <a:gdLst/>
            <a:ahLst/>
            <a:cxnLst>
              <a:cxn ang="0">
                <a:pos x="2" y="0"/>
              </a:cxn>
              <a:cxn ang="0">
                <a:pos x="0" y="0"/>
              </a:cxn>
              <a:cxn ang="0">
                <a:pos x="2" y="0"/>
              </a:cxn>
            </a:cxnLst>
            <a:rect l="0" t="0" r="r" b="b"/>
            <a:pathLst>
              <a:path w="2">
                <a:moveTo>
                  <a:pt x="2" y="0"/>
                </a:moveTo>
                <a:lnTo>
                  <a:pt x="0" y="0"/>
                </a:lnTo>
                <a:lnTo>
                  <a:pt x="2" y="0"/>
                </a:lnTo>
              </a:path>
            </a:pathLst>
          </a:custGeom>
          <a:noFill/>
          <a:ln w="9525">
            <a:noFill/>
            <a:round/>
            <a:headEnd/>
            <a:tailEnd/>
          </a:ln>
        </p:spPr>
        <p:txBody>
          <a:bodyPr/>
          <a:lstStyle/>
          <a:p>
            <a:pPr defTabSz="914400" fontAlgn="base">
              <a:spcBef>
                <a:spcPct val="50000"/>
              </a:spcBef>
              <a:spcAft>
                <a:spcPct val="0"/>
              </a:spcAft>
              <a:buFontTx/>
              <a:buChar char="•"/>
              <a:defRPr/>
            </a:pPr>
            <a:endParaRPr lang="en-US" sz="1300" dirty="0">
              <a:solidFill>
                <a:srgbClr val="002345"/>
              </a:solidFill>
              <a:latin typeface="Trebuchet MS" pitchFamily="34" charset="0"/>
              <a:cs typeface="Times New Roman" pitchFamily="18" charset="0"/>
            </a:endParaRPr>
          </a:p>
        </p:txBody>
      </p:sp>
      <p:sp>
        <p:nvSpPr>
          <p:cNvPr id="299" name="Freeform 1252"/>
          <p:cNvSpPr>
            <a:spLocks/>
          </p:cNvSpPr>
          <p:nvPr/>
        </p:nvSpPr>
        <p:spPr bwMode="auto">
          <a:xfrm>
            <a:off x="731838" y="527050"/>
            <a:ext cx="3175" cy="7938"/>
          </a:xfrm>
          <a:custGeom>
            <a:avLst/>
            <a:gdLst/>
            <a:ahLst/>
            <a:cxnLst>
              <a:cxn ang="0">
                <a:pos x="2" y="2"/>
              </a:cxn>
              <a:cxn ang="0">
                <a:pos x="2" y="2"/>
              </a:cxn>
              <a:cxn ang="0">
                <a:pos x="0" y="0"/>
              </a:cxn>
              <a:cxn ang="0">
                <a:pos x="0" y="2"/>
              </a:cxn>
              <a:cxn ang="0">
                <a:pos x="0" y="2"/>
              </a:cxn>
              <a:cxn ang="0">
                <a:pos x="2" y="5"/>
              </a:cxn>
              <a:cxn ang="0">
                <a:pos x="2" y="2"/>
              </a:cxn>
              <a:cxn ang="0">
                <a:pos x="2" y="2"/>
              </a:cxn>
              <a:cxn ang="0">
                <a:pos x="0" y="0"/>
              </a:cxn>
              <a:cxn ang="0">
                <a:pos x="0" y="2"/>
              </a:cxn>
              <a:cxn ang="0">
                <a:pos x="0" y="2"/>
              </a:cxn>
              <a:cxn ang="0">
                <a:pos x="2" y="5"/>
              </a:cxn>
              <a:cxn ang="0">
                <a:pos x="2" y="2"/>
              </a:cxn>
            </a:cxnLst>
            <a:rect l="0" t="0" r="r" b="b"/>
            <a:pathLst>
              <a:path w="2" h="5">
                <a:moveTo>
                  <a:pt x="2" y="2"/>
                </a:moveTo>
                <a:lnTo>
                  <a:pt x="2" y="2"/>
                </a:lnTo>
                <a:lnTo>
                  <a:pt x="0" y="0"/>
                </a:lnTo>
                <a:lnTo>
                  <a:pt x="0" y="2"/>
                </a:lnTo>
                <a:lnTo>
                  <a:pt x="0" y="2"/>
                </a:lnTo>
                <a:lnTo>
                  <a:pt x="2" y="5"/>
                </a:lnTo>
                <a:lnTo>
                  <a:pt x="2" y="2"/>
                </a:lnTo>
                <a:lnTo>
                  <a:pt x="2" y="2"/>
                </a:lnTo>
                <a:lnTo>
                  <a:pt x="0" y="0"/>
                </a:lnTo>
                <a:lnTo>
                  <a:pt x="0" y="2"/>
                </a:lnTo>
                <a:lnTo>
                  <a:pt x="0" y="2"/>
                </a:lnTo>
                <a:lnTo>
                  <a:pt x="2" y="5"/>
                </a:lnTo>
                <a:lnTo>
                  <a:pt x="2" y="2"/>
                </a:lnTo>
              </a:path>
            </a:pathLst>
          </a:custGeom>
          <a:noFill/>
          <a:ln w="9525">
            <a:noFill/>
            <a:round/>
            <a:headEnd/>
            <a:tailEnd/>
          </a:ln>
        </p:spPr>
        <p:txBody>
          <a:bodyPr/>
          <a:lstStyle/>
          <a:p>
            <a:pPr defTabSz="914400" fontAlgn="base">
              <a:spcBef>
                <a:spcPct val="50000"/>
              </a:spcBef>
              <a:spcAft>
                <a:spcPct val="0"/>
              </a:spcAft>
              <a:buFontTx/>
              <a:buChar char="•"/>
              <a:defRPr/>
            </a:pPr>
            <a:endParaRPr lang="en-US" sz="1300" dirty="0">
              <a:solidFill>
                <a:srgbClr val="002345"/>
              </a:solidFill>
              <a:latin typeface="Trebuchet MS" pitchFamily="34" charset="0"/>
              <a:cs typeface="Times New Roman" pitchFamily="18" charset="0"/>
            </a:endParaRPr>
          </a:p>
        </p:txBody>
      </p:sp>
      <p:sp>
        <p:nvSpPr>
          <p:cNvPr id="300" name="Freeform 1255"/>
          <p:cNvSpPr>
            <a:spLocks/>
          </p:cNvSpPr>
          <p:nvPr/>
        </p:nvSpPr>
        <p:spPr bwMode="auto">
          <a:xfrm>
            <a:off x="712788" y="550863"/>
            <a:ext cx="3175" cy="1587"/>
          </a:xfrm>
          <a:custGeom>
            <a:avLst/>
            <a:gdLst/>
            <a:ahLst/>
            <a:cxnLst>
              <a:cxn ang="0">
                <a:pos x="0" y="0"/>
              </a:cxn>
              <a:cxn ang="0">
                <a:pos x="2" y="0"/>
              </a:cxn>
              <a:cxn ang="0">
                <a:pos x="2" y="0"/>
              </a:cxn>
              <a:cxn ang="0">
                <a:pos x="2" y="0"/>
              </a:cxn>
              <a:cxn ang="0">
                <a:pos x="2" y="0"/>
              </a:cxn>
              <a:cxn ang="0">
                <a:pos x="0" y="0"/>
              </a:cxn>
              <a:cxn ang="0">
                <a:pos x="0" y="0"/>
              </a:cxn>
              <a:cxn ang="0">
                <a:pos x="0" y="0"/>
              </a:cxn>
              <a:cxn ang="0">
                <a:pos x="0" y="0"/>
              </a:cxn>
              <a:cxn ang="0">
                <a:pos x="2" y="0"/>
              </a:cxn>
              <a:cxn ang="0">
                <a:pos x="2" y="0"/>
              </a:cxn>
              <a:cxn ang="0">
                <a:pos x="2" y="0"/>
              </a:cxn>
              <a:cxn ang="0">
                <a:pos x="2" y="0"/>
              </a:cxn>
              <a:cxn ang="0">
                <a:pos x="2" y="0"/>
              </a:cxn>
              <a:cxn ang="0">
                <a:pos x="2" y="0"/>
              </a:cxn>
              <a:cxn ang="0">
                <a:pos x="2" y="0"/>
              </a:cxn>
              <a:cxn ang="0">
                <a:pos x="2" y="0"/>
              </a:cxn>
              <a:cxn ang="0">
                <a:pos x="2" y="0"/>
              </a:cxn>
              <a:cxn ang="0">
                <a:pos x="2" y="0"/>
              </a:cxn>
              <a:cxn ang="0">
                <a:pos x="2" y="0"/>
              </a:cxn>
              <a:cxn ang="0">
                <a:pos x="2" y="0"/>
              </a:cxn>
              <a:cxn ang="0">
                <a:pos x="2" y="0"/>
              </a:cxn>
              <a:cxn ang="0">
                <a:pos x="2" y="0"/>
              </a:cxn>
              <a:cxn ang="0">
                <a:pos x="2" y="0"/>
              </a:cxn>
              <a:cxn ang="0">
                <a:pos x="2" y="0"/>
              </a:cxn>
              <a:cxn ang="0">
                <a:pos x="2" y="0"/>
              </a:cxn>
              <a:cxn ang="0">
                <a:pos x="2" y="0"/>
              </a:cxn>
              <a:cxn ang="0">
                <a:pos x="2" y="0"/>
              </a:cxn>
              <a:cxn ang="0">
                <a:pos x="2" y="0"/>
              </a:cxn>
              <a:cxn ang="0">
                <a:pos x="0" y="0"/>
              </a:cxn>
              <a:cxn ang="0">
                <a:pos x="0" y="0"/>
              </a:cxn>
              <a:cxn ang="0">
                <a:pos x="0" y="0"/>
              </a:cxn>
            </a:cxnLst>
            <a:rect l="0" t="0" r="r" b="b"/>
            <a:pathLst>
              <a:path w="2">
                <a:moveTo>
                  <a:pt x="0" y="0"/>
                </a:moveTo>
                <a:lnTo>
                  <a:pt x="2" y="0"/>
                </a:lnTo>
                <a:lnTo>
                  <a:pt x="2" y="0"/>
                </a:lnTo>
                <a:lnTo>
                  <a:pt x="2" y="0"/>
                </a:lnTo>
                <a:lnTo>
                  <a:pt x="2" y="0"/>
                </a:lnTo>
                <a:lnTo>
                  <a:pt x="0" y="0"/>
                </a:lnTo>
                <a:lnTo>
                  <a:pt x="0" y="0"/>
                </a:lnTo>
                <a:lnTo>
                  <a:pt x="0" y="0"/>
                </a:lnTo>
                <a:lnTo>
                  <a:pt x="0" y="0"/>
                </a:lnTo>
                <a:lnTo>
                  <a:pt x="2" y="0"/>
                </a:lnTo>
                <a:lnTo>
                  <a:pt x="2" y="0"/>
                </a:lnTo>
                <a:lnTo>
                  <a:pt x="2" y="0"/>
                </a:lnTo>
                <a:lnTo>
                  <a:pt x="2" y="0"/>
                </a:lnTo>
                <a:lnTo>
                  <a:pt x="2" y="0"/>
                </a:lnTo>
                <a:lnTo>
                  <a:pt x="2" y="0"/>
                </a:lnTo>
                <a:lnTo>
                  <a:pt x="2" y="0"/>
                </a:lnTo>
                <a:lnTo>
                  <a:pt x="2" y="0"/>
                </a:lnTo>
                <a:lnTo>
                  <a:pt x="2" y="0"/>
                </a:lnTo>
                <a:lnTo>
                  <a:pt x="2" y="0"/>
                </a:lnTo>
                <a:lnTo>
                  <a:pt x="2" y="0"/>
                </a:lnTo>
                <a:lnTo>
                  <a:pt x="2" y="0"/>
                </a:lnTo>
                <a:lnTo>
                  <a:pt x="2" y="0"/>
                </a:lnTo>
                <a:lnTo>
                  <a:pt x="2" y="0"/>
                </a:lnTo>
                <a:lnTo>
                  <a:pt x="2" y="0"/>
                </a:lnTo>
                <a:lnTo>
                  <a:pt x="2" y="0"/>
                </a:lnTo>
                <a:lnTo>
                  <a:pt x="2" y="0"/>
                </a:lnTo>
                <a:lnTo>
                  <a:pt x="2" y="0"/>
                </a:lnTo>
                <a:lnTo>
                  <a:pt x="2" y="0"/>
                </a:lnTo>
                <a:lnTo>
                  <a:pt x="2" y="0"/>
                </a:lnTo>
                <a:lnTo>
                  <a:pt x="0" y="0"/>
                </a:lnTo>
                <a:lnTo>
                  <a:pt x="0" y="0"/>
                </a:lnTo>
                <a:lnTo>
                  <a:pt x="0" y="0"/>
                </a:lnTo>
              </a:path>
            </a:pathLst>
          </a:custGeom>
          <a:noFill/>
          <a:ln w="9525">
            <a:noFill/>
            <a:round/>
            <a:headEnd/>
            <a:tailEnd/>
          </a:ln>
        </p:spPr>
        <p:txBody>
          <a:bodyPr/>
          <a:lstStyle/>
          <a:p>
            <a:pPr defTabSz="914400" fontAlgn="base">
              <a:spcBef>
                <a:spcPct val="50000"/>
              </a:spcBef>
              <a:spcAft>
                <a:spcPct val="0"/>
              </a:spcAft>
              <a:buFontTx/>
              <a:buChar char="•"/>
              <a:defRPr/>
            </a:pPr>
            <a:endParaRPr lang="en-US" sz="1300" dirty="0">
              <a:solidFill>
                <a:srgbClr val="002345"/>
              </a:solidFill>
              <a:latin typeface="Trebuchet MS" pitchFamily="34" charset="0"/>
              <a:cs typeface="Times New Roman" pitchFamily="18" charset="0"/>
            </a:endParaRPr>
          </a:p>
        </p:txBody>
      </p:sp>
      <p:sp>
        <p:nvSpPr>
          <p:cNvPr id="301" name="Rectangle 1256"/>
          <p:cNvSpPr>
            <a:spLocks noChangeArrowheads="1"/>
          </p:cNvSpPr>
          <p:nvPr/>
        </p:nvSpPr>
        <p:spPr bwMode="auto">
          <a:xfrm>
            <a:off x="722313" y="550863"/>
            <a:ext cx="1587" cy="1587"/>
          </a:xfrm>
          <a:prstGeom prst="rect">
            <a:avLst/>
          </a:prstGeom>
          <a:solidFill>
            <a:srgbClr val="FFFFFF"/>
          </a:solidFill>
          <a:ln w="9525">
            <a:noFill/>
            <a:miter lim="800000"/>
            <a:headEnd/>
            <a:tailEnd/>
          </a:ln>
        </p:spPr>
        <p:txBody>
          <a:bodyPr/>
          <a:lstStyle/>
          <a:p>
            <a:pPr defTabSz="914400" fontAlgn="base">
              <a:spcBef>
                <a:spcPct val="50000"/>
              </a:spcBef>
              <a:spcAft>
                <a:spcPct val="0"/>
              </a:spcAft>
              <a:buFontTx/>
              <a:buChar char="•"/>
              <a:defRPr/>
            </a:pPr>
            <a:endParaRPr lang="en-US" sz="1300" dirty="0">
              <a:solidFill>
                <a:srgbClr val="002345"/>
              </a:solidFill>
              <a:latin typeface="Trebuchet MS" pitchFamily="34" charset="0"/>
              <a:cs typeface="Times New Roman" pitchFamily="18" charset="0"/>
            </a:endParaRPr>
          </a:p>
        </p:txBody>
      </p:sp>
      <p:sp>
        <p:nvSpPr>
          <p:cNvPr id="302" name="Freeform 1258"/>
          <p:cNvSpPr>
            <a:spLocks/>
          </p:cNvSpPr>
          <p:nvPr/>
        </p:nvSpPr>
        <p:spPr bwMode="auto">
          <a:xfrm>
            <a:off x="722313" y="550863"/>
            <a:ext cx="1587" cy="1587"/>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path>
            </a:pathLst>
          </a:custGeom>
          <a:noFill/>
          <a:ln w="9525">
            <a:noFill/>
            <a:round/>
            <a:headEnd/>
            <a:tailEnd/>
          </a:ln>
        </p:spPr>
        <p:txBody>
          <a:bodyPr/>
          <a:lstStyle/>
          <a:p>
            <a:pPr defTabSz="914400" fontAlgn="base">
              <a:spcBef>
                <a:spcPct val="50000"/>
              </a:spcBef>
              <a:spcAft>
                <a:spcPct val="0"/>
              </a:spcAft>
              <a:buFontTx/>
              <a:buChar char="•"/>
              <a:defRPr/>
            </a:pPr>
            <a:endParaRPr lang="en-US" sz="1300" dirty="0">
              <a:solidFill>
                <a:srgbClr val="002345"/>
              </a:solidFill>
              <a:latin typeface="Trebuchet MS" pitchFamily="34" charset="0"/>
              <a:cs typeface="Times New Roman" pitchFamily="18" charset="0"/>
            </a:endParaRPr>
          </a:p>
        </p:txBody>
      </p:sp>
      <p:sp>
        <p:nvSpPr>
          <p:cNvPr id="303" name="Freeform 1266"/>
          <p:cNvSpPr>
            <a:spLocks/>
          </p:cNvSpPr>
          <p:nvPr/>
        </p:nvSpPr>
        <p:spPr bwMode="auto">
          <a:xfrm>
            <a:off x="728663" y="534988"/>
            <a:ext cx="1587" cy="1587"/>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path>
            </a:pathLst>
          </a:custGeom>
          <a:noFill/>
          <a:ln w="9525">
            <a:noFill/>
            <a:round/>
            <a:headEnd/>
            <a:tailEnd/>
          </a:ln>
        </p:spPr>
        <p:txBody>
          <a:bodyPr/>
          <a:lstStyle/>
          <a:p>
            <a:pPr defTabSz="914400" fontAlgn="base">
              <a:spcBef>
                <a:spcPct val="50000"/>
              </a:spcBef>
              <a:spcAft>
                <a:spcPct val="0"/>
              </a:spcAft>
              <a:buFontTx/>
              <a:buChar char="•"/>
              <a:defRPr/>
            </a:pPr>
            <a:endParaRPr lang="en-US" sz="1300" dirty="0">
              <a:solidFill>
                <a:srgbClr val="002345"/>
              </a:solidFill>
              <a:latin typeface="Trebuchet MS" pitchFamily="34" charset="0"/>
              <a:cs typeface="Times New Roman" pitchFamily="18" charset="0"/>
            </a:endParaRPr>
          </a:p>
        </p:txBody>
      </p:sp>
      <p:sp>
        <p:nvSpPr>
          <p:cNvPr id="304" name="Freeform 1269"/>
          <p:cNvSpPr>
            <a:spLocks/>
          </p:cNvSpPr>
          <p:nvPr/>
        </p:nvSpPr>
        <p:spPr bwMode="auto">
          <a:xfrm>
            <a:off x="728663" y="530225"/>
            <a:ext cx="3175" cy="4763"/>
          </a:xfrm>
          <a:custGeom>
            <a:avLst/>
            <a:gdLst/>
            <a:ahLst/>
            <a:cxnLst>
              <a:cxn ang="0">
                <a:pos x="0" y="3"/>
              </a:cxn>
              <a:cxn ang="0">
                <a:pos x="2" y="0"/>
              </a:cxn>
              <a:cxn ang="0">
                <a:pos x="2" y="0"/>
              </a:cxn>
              <a:cxn ang="0">
                <a:pos x="2" y="0"/>
              </a:cxn>
              <a:cxn ang="0">
                <a:pos x="2" y="0"/>
              </a:cxn>
              <a:cxn ang="0">
                <a:pos x="0" y="0"/>
              </a:cxn>
              <a:cxn ang="0">
                <a:pos x="0" y="0"/>
              </a:cxn>
              <a:cxn ang="0">
                <a:pos x="0" y="3"/>
              </a:cxn>
              <a:cxn ang="0">
                <a:pos x="0" y="3"/>
              </a:cxn>
              <a:cxn ang="0">
                <a:pos x="2" y="0"/>
              </a:cxn>
              <a:cxn ang="0">
                <a:pos x="2" y="0"/>
              </a:cxn>
              <a:cxn ang="0">
                <a:pos x="0" y="0"/>
              </a:cxn>
              <a:cxn ang="0">
                <a:pos x="0" y="0"/>
              </a:cxn>
              <a:cxn ang="0">
                <a:pos x="0" y="0"/>
              </a:cxn>
              <a:cxn ang="0">
                <a:pos x="0" y="0"/>
              </a:cxn>
              <a:cxn ang="0">
                <a:pos x="0" y="0"/>
              </a:cxn>
              <a:cxn ang="0">
                <a:pos x="0" y="0"/>
              </a:cxn>
              <a:cxn ang="0">
                <a:pos x="0" y="0"/>
              </a:cxn>
              <a:cxn ang="0">
                <a:pos x="0" y="0"/>
              </a:cxn>
              <a:cxn ang="0">
                <a:pos x="0" y="3"/>
              </a:cxn>
              <a:cxn ang="0">
                <a:pos x="0" y="3"/>
              </a:cxn>
            </a:cxnLst>
            <a:rect l="0" t="0" r="r" b="b"/>
            <a:pathLst>
              <a:path w="2" h="3">
                <a:moveTo>
                  <a:pt x="0" y="3"/>
                </a:moveTo>
                <a:lnTo>
                  <a:pt x="2" y="0"/>
                </a:lnTo>
                <a:lnTo>
                  <a:pt x="2" y="0"/>
                </a:lnTo>
                <a:lnTo>
                  <a:pt x="2" y="0"/>
                </a:lnTo>
                <a:lnTo>
                  <a:pt x="2" y="0"/>
                </a:lnTo>
                <a:lnTo>
                  <a:pt x="0" y="0"/>
                </a:lnTo>
                <a:lnTo>
                  <a:pt x="0" y="0"/>
                </a:lnTo>
                <a:lnTo>
                  <a:pt x="0" y="3"/>
                </a:lnTo>
                <a:lnTo>
                  <a:pt x="0" y="3"/>
                </a:lnTo>
                <a:lnTo>
                  <a:pt x="2" y="0"/>
                </a:lnTo>
                <a:lnTo>
                  <a:pt x="2" y="0"/>
                </a:lnTo>
                <a:lnTo>
                  <a:pt x="0" y="0"/>
                </a:lnTo>
                <a:lnTo>
                  <a:pt x="0" y="0"/>
                </a:lnTo>
                <a:lnTo>
                  <a:pt x="0" y="0"/>
                </a:lnTo>
                <a:lnTo>
                  <a:pt x="0" y="0"/>
                </a:lnTo>
                <a:lnTo>
                  <a:pt x="0" y="0"/>
                </a:lnTo>
                <a:lnTo>
                  <a:pt x="0" y="0"/>
                </a:lnTo>
                <a:lnTo>
                  <a:pt x="0" y="0"/>
                </a:lnTo>
                <a:lnTo>
                  <a:pt x="0" y="0"/>
                </a:lnTo>
                <a:lnTo>
                  <a:pt x="0" y="3"/>
                </a:lnTo>
                <a:lnTo>
                  <a:pt x="0" y="3"/>
                </a:lnTo>
              </a:path>
            </a:pathLst>
          </a:custGeom>
          <a:noFill/>
          <a:ln w="9525">
            <a:noFill/>
            <a:round/>
            <a:headEnd/>
            <a:tailEnd/>
          </a:ln>
        </p:spPr>
        <p:txBody>
          <a:bodyPr/>
          <a:lstStyle/>
          <a:p>
            <a:pPr defTabSz="914400" fontAlgn="base">
              <a:spcBef>
                <a:spcPct val="50000"/>
              </a:spcBef>
              <a:spcAft>
                <a:spcPct val="0"/>
              </a:spcAft>
              <a:buFontTx/>
              <a:buChar char="•"/>
              <a:defRPr/>
            </a:pPr>
            <a:endParaRPr lang="en-US" sz="1300" dirty="0">
              <a:solidFill>
                <a:srgbClr val="002345"/>
              </a:solidFill>
              <a:latin typeface="Trebuchet MS" pitchFamily="34" charset="0"/>
              <a:cs typeface="Times New Roman" pitchFamily="18" charset="0"/>
            </a:endParaRPr>
          </a:p>
        </p:txBody>
      </p:sp>
      <p:sp>
        <p:nvSpPr>
          <p:cNvPr id="305" name="Line 1270"/>
          <p:cNvSpPr>
            <a:spLocks noChangeShapeType="1"/>
          </p:cNvSpPr>
          <p:nvPr/>
        </p:nvSpPr>
        <p:spPr bwMode="auto">
          <a:xfrm>
            <a:off x="728663" y="530225"/>
            <a:ext cx="1587" cy="1588"/>
          </a:xfrm>
          <a:prstGeom prst="line">
            <a:avLst/>
          </a:prstGeom>
          <a:noFill/>
          <a:ln w="9525">
            <a:noFill/>
            <a:round/>
            <a:headEnd/>
            <a:tailEnd/>
          </a:ln>
        </p:spPr>
        <p:txBody>
          <a:bodyPr/>
          <a:lstStyle/>
          <a:p>
            <a:pPr defTabSz="914400" fontAlgn="base">
              <a:spcBef>
                <a:spcPct val="50000"/>
              </a:spcBef>
              <a:spcAft>
                <a:spcPct val="0"/>
              </a:spcAft>
              <a:buFontTx/>
              <a:buChar char="•"/>
              <a:defRPr/>
            </a:pPr>
            <a:endParaRPr lang="en-US" sz="1300" dirty="0">
              <a:solidFill>
                <a:srgbClr val="002345"/>
              </a:solidFill>
              <a:latin typeface="Trebuchet MS" pitchFamily="34" charset="0"/>
              <a:cs typeface="Times New Roman" pitchFamily="18" charset="0"/>
            </a:endParaRPr>
          </a:p>
        </p:txBody>
      </p:sp>
      <p:sp>
        <p:nvSpPr>
          <p:cNvPr id="306" name="Line 1271"/>
          <p:cNvSpPr>
            <a:spLocks noChangeShapeType="1"/>
          </p:cNvSpPr>
          <p:nvPr/>
        </p:nvSpPr>
        <p:spPr bwMode="auto">
          <a:xfrm>
            <a:off x="728663" y="530225"/>
            <a:ext cx="1587" cy="1588"/>
          </a:xfrm>
          <a:prstGeom prst="line">
            <a:avLst/>
          </a:prstGeom>
          <a:noFill/>
          <a:ln w="9525">
            <a:noFill/>
            <a:round/>
            <a:headEnd/>
            <a:tailEnd/>
          </a:ln>
        </p:spPr>
        <p:txBody>
          <a:bodyPr/>
          <a:lstStyle/>
          <a:p>
            <a:pPr defTabSz="914400" fontAlgn="base">
              <a:spcBef>
                <a:spcPct val="50000"/>
              </a:spcBef>
              <a:spcAft>
                <a:spcPct val="0"/>
              </a:spcAft>
              <a:buFontTx/>
              <a:buChar char="•"/>
              <a:defRPr/>
            </a:pPr>
            <a:endParaRPr lang="en-US" sz="1300" dirty="0">
              <a:solidFill>
                <a:srgbClr val="002345"/>
              </a:solidFill>
              <a:latin typeface="Trebuchet MS" pitchFamily="34" charset="0"/>
              <a:cs typeface="Times New Roman" pitchFamily="18" charset="0"/>
            </a:endParaRPr>
          </a:p>
        </p:txBody>
      </p:sp>
      <p:sp>
        <p:nvSpPr>
          <p:cNvPr id="307" name="Rectangle 1272"/>
          <p:cNvSpPr>
            <a:spLocks noChangeArrowheads="1"/>
          </p:cNvSpPr>
          <p:nvPr/>
        </p:nvSpPr>
        <p:spPr bwMode="auto">
          <a:xfrm>
            <a:off x="728663" y="530225"/>
            <a:ext cx="1587" cy="1588"/>
          </a:xfrm>
          <a:prstGeom prst="rect">
            <a:avLst/>
          </a:prstGeom>
          <a:solidFill>
            <a:srgbClr val="FFFFFF"/>
          </a:solidFill>
          <a:ln w="9525">
            <a:noFill/>
            <a:miter lim="800000"/>
            <a:headEnd/>
            <a:tailEnd/>
          </a:ln>
        </p:spPr>
        <p:txBody>
          <a:bodyPr/>
          <a:lstStyle/>
          <a:p>
            <a:pPr defTabSz="914400" fontAlgn="base">
              <a:spcBef>
                <a:spcPct val="50000"/>
              </a:spcBef>
              <a:spcAft>
                <a:spcPct val="0"/>
              </a:spcAft>
              <a:buFontTx/>
              <a:buChar char="•"/>
              <a:defRPr/>
            </a:pPr>
            <a:endParaRPr lang="en-US" sz="1300" dirty="0">
              <a:solidFill>
                <a:srgbClr val="002345"/>
              </a:solidFill>
              <a:latin typeface="Trebuchet MS" pitchFamily="34" charset="0"/>
              <a:cs typeface="Times New Roman" pitchFamily="18" charset="0"/>
            </a:endParaRPr>
          </a:p>
        </p:txBody>
      </p:sp>
      <p:sp>
        <p:nvSpPr>
          <p:cNvPr id="308" name="Rectangle 1273"/>
          <p:cNvSpPr>
            <a:spLocks noChangeArrowheads="1"/>
          </p:cNvSpPr>
          <p:nvPr/>
        </p:nvSpPr>
        <p:spPr bwMode="auto">
          <a:xfrm>
            <a:off x="728663" y="530225"/>
            <a:ext cx="1587" cy="1588"/>
          </a:xfrm>
          <a:prstGeom prst="rect">
            <a:avLst/>
          </a:prstGeom>
          <a:noFill/>
          <a:ln w="9525">
            <a:noFill/>
            <a:miter lim="800000"/>
            <a:headEnd/>
            <a:tailEnd/>
          </a:ln>
        </p:spPr>
        <p:txBody>
          <a:bodyPr/>
          <a:lstStyle/>
          <a:p>
            <a:pPr defTabSz="914400" fontAlgn="base">
              <a:spcBef>
                <a:spcPct val="50000"/>
              </a:spcBef>
              <a:spcAft>
                <a:spcPct val="0"/>
              </a:spcAft>
              <a:buFontTx/>
              <a:buChar char="•"/>
              <a:defRPr/>
            </a:pPr>
            <a:endParaRPr lang="en-US" sz="1300" dirty="0">
              <a:solidFill>
                <a:srgbClr val="002345"/>
              </a:solidFill>
              <a:latin typeface="Trebuchet MS" pitchFamily="34" charset="0"/>
              <a:cs typeface="Times New Roman" pitchFamily="18" charset="0"/>
            </a:endParaRPr>
          </a:p>
        </p:txBody>
      </p:sp>
      <p:sp>
        <p:nvSpPr>
          <p:cNvPr id="309" name="Line 1274"/>
          <p:cNvSpPr>
            <a:spLocks noChangeShapeType="1"/>
          </p:cNvSpPr>
          <p:nvPr/>
        </p:nvSpPr>
        <p:spPr bwMode="auto">
          <a:xfrm>
            <a:off x="728663" y="527050"/>
            <a:ext cx="1587" cy="1588"/>
          </a:xfrm>
          <a:prstGeom prst="line">
            <a:avLst/>
          </a:prstGeom>
          <a:noFill/>
          <a:ln w="9525">
            <a:noFill/>
            <a:round/>
            <a:headEnd/>
            <a:tailEnd/>
          </a:ln>
        </p:spPr>
        <p:txBody>
          <a:bodyPr/>
          <a:lstStyle/>
          <a:p>
            <a:pPr defTabSz="914400" fontAlgn="base">
              <a:spcBef>
                <a:spcPct val="50000"/>
              </a:spcBef>
              <a:spcAft>
                <a:spcPct val="0"/>
              </a:spcAft>
              <a:buFontTx/>
              <a:buChar char="•"/>
              <a:defRPr/>
            </a:pPr>
            <a:endParaRPr lang="en-US" sz="1300" dirty="0">
              <a:solidFill>
                <a:srgbClr val="002345"/>
              </a:solidFill>
              <a:latin typeface="Trebuchet MS" pitchFamily="34" charset="0"/>
              <a:cs typeface="Times New Roman" pitchFamily="18" charset="0"/>
            </a:endParaRPr>
          </a:p>
        </p:txBody>
      </p:sp>
      <p:sp>
        <p:nvSpPr>
          <p:cNvPr id="310" name="Line 1275"/>
          <p:cNvSpPr>
            <a:spLocks noChangeShapeType="1"/>
          </p:cNvSpPr>
          <p:nvPr/>
        </p:nvSpPr>
        <p:spPr bwMode="auto">
          <a:xfrm>
            <a:off x="728663" y="527050"/>
            <a:ext cx="1587" cy="1588"/>
          </a:xfrm>
          <a:prstGeom prst="line">
            <a:avLst/>
          </a:prstGeom>
          <a:noFill/>
          <a:ln w="9525">
            <a:noFill/>
            <a:round/>
            <a:headEnd/>
            <a:tailEnd/>
          </a:ln>
        </p:spPr>
        <p:txBody>
          <a:bodyPr/>
          <a:lstStyle/>
          <a:p>
            <a:pPr defTabSz="914400" fontAlgn="base">
              <a:spcBef>
                <a:spcPct val="50000"/>
              </a:spcBef>
              <a:spcAft>
                <a:spcPct val="0"/>
              </a:spcAft>
              <a:buFontTx/>
              <a:buChar char="•"/>
              <a:defRPr/>
            </a:pPr>
            <a:endParaRPr lang="en-US" sz="1300" dirty="0">
              <a:solidFill>
                <a:srgbClr val="002345"/>
              </a:solidFill>
              <a:latin typeface="Trebuchet MS" pitchFamily="34" charset="0"/>
              <a:cs typeface="Times New Roman" pitchFamily="18" charset="0"/>
            </a:endParaRPr>
          </a:p>
        </p:txBody>
      </p:sp>
      <p:sp>
        <p:nvSpPr>
          <p:cNvPr id="311" name="Freeform 1277"/>
          <p:cNvSpPr>
            <a:spLocks/>
          </p:cNvSpPr>
          <p:nvPr/>
        </p:nvSpPr>
        <p:spPr bwMode="auto">
          <a:xfrm>
            <a:off x="728663" y="523875"/>
            <a:ext cx="1587" cy="3175"/>
          </a:xfrm>
          <a:custGeom>
            <a:avLst/>
            <a:gdLst/>
            <a:ahLst/>
            <a:cxnLst>
              <a:cxn ang="0">
                <a:pos x="0" y="2"/>
              </a:cxn>
              <a:cxn ang="0">
                <a:pos x="0" y="2"/>
              </a:cxn>
              <a:cxn ang="0">
                <a:pos x="0" y="0"/>
              </a:cxn>
              <a:cxn ang="0">
                <a:pos x="0" y="2"/>
              </a:cxn>
              <a:cxn ang="0">
                <a:pos x="0" y="2"/>
              </a:cxn>
            </a:cxnLst>
            <a:rect l="0" t="0" r="r" b="b"/>
            <a:pathLst>
              <a:path h="2">
                <a:moveTo>
                  <a:pt x="0" y="2"/>
                </a:moveTo>
                <a:lnTo>
                  <a:pt x="0" y="2"/>
                </a:lnTo>
                <a:lnTo>
                  <a:pt x="0" y="0"/>
                </a:lnTo>
                <a:lnTo>
                  <a:pt x="0" y="2"/>
                </a:lnTo>
                <a:lnTo>
                  <a:pt x="0" y="2"/>
                </a:lnTo>
              </a:path>
            </a:pathLst>
          </a:custGeom>
          <a:noFill/>
          <a:ln w="9525">
            <a:noFill/>
            <a:round/>
            <a:headEnd/>
            <a:tailEnd/>
          </a:ln>
        </p:spPr>
        <p:txBody>
          <a:bodyPr/>
          <a:lstStyle/>
          <a:p>
            <a:pPr defTabSz="914400" fontAlgn="base">
              <a:spcBef>
                <a:spcPct val="50000"/>
              </a:spcBef>
              <a:spcAft>
                <a:spcPct val="0"/>
              </a:spcAft>
              <a:buFontTx/>
              <a:buChar char="•"/>
              <a:defRPr/>
            </a:pPr>
            <a:endParaRPr lang="en-US" sz="1300" dirty="0">
              <a:solidFill>
                <a:srgbClr val="002345"/>
              </a:solidFill>
              <a:latin typeface="Trebuchet MS" pitchFamily="34" charset="0"/>
              <a:cs typeface="Times New Roman" pitchFamily="18" charset="0"/>
            </a:endParaRPr>
          </a:p>
        </p:txBody>
      </p:sp>
      <p:sp>
        <p:nvSpPr>
          <p:cNvPr id="312" name="Freeform 1287"/>
          <p:cNvSpPr>
            <a:spLocks/>
          </p:cNvSpPr>
          <p:nvPr/>
        </p:nvSpPr>
        <p:spPr bwMode="auto">
          <a:xfrm>
            <a:off x="719138" y="514350"/>
            <a:ext cx="3175" cy="3175"/>
          </a:xfrm>
          <a:custGeom>
            <a:avLst/>
            <a:gdLst/>
            <a:ahLst/>
            <a:cxnLst>
              <a:cxn ang="0">
                <a:pos x="0" y="0"/>
              </a:cxn>
              <a:cxn ang="0">
                <a:pos x="0" y="2"/>
              </a:cxn>
              <a:cxn ang="0">
                <a:pos x="2" y="2"/>
              </a:cxn>
              <a:cxn ang="0">
                <a:pos x="2" y="2"/>
              </a:cxn>
              <a:cxn ang="0">
                <a:pos x="2" y="2"/>
              </a:cxn>
              <a:cxn ang="0">
                <a:pos x="2" y="0"/>
              </a:cxn>
              <a:cxn ang="0">
                <a:pos x="0" y="0"/>
              </a:cxn>
              <a:cxn ang="0">
                <a:pos x="0" y="0"/>
              </a:cxn>
              <a:cxn ang="0">
                <a:pos x="0" y="2"/>
              </a:cxn>
              <a:cxn ang="0">
                <a:pos x="0" y="2"/>
              </a:cxn>
              <a:cxn ang="0">
                <a:pos x="0" y="2"/>
              </a:cxn>
              <a:cxn ang="0">
                <a:pos x="0" y="2"/>
              </a:cxn>
              <a:cxn ang="0">
                <a:pos x="2" y="2"/>
              </a:cxn>
              <a:cxn ang="0">
                <a:pos x="2" y="2"/>
              </a:cxn>
              <a:cxn ang="0">
                <a:pos x="0" y="0"/>
              </a:cxn>
              <a:cxn ang="0">
                <a:pos x="0" y="0"/>
              </a:cxn>
              <a:cxn ang="0">
                <a:pos x="0" y="0"/>
              </a:cxn>
            </a:cxnLst>
            <a:rect l="0" t="0" r="r" b="b"/>
            <a:pathLst>
              <a:path w="2" h="2">
                <a:moveTo>
                  <a:pt x="0" y="0"/>
                </a:moveTo>
                <a:lnTo>
                  <a:pt x="0" y="2"/>
                </a:lnTo>
                <a:lnTo>
                  <a:pt x="2" y="2"/>
                </a:lnTo>
                <a:lnTo>
                  <a:pt x="2" y="2"/>
                </a:lnTo>
                <a:lnTo>
                  <a:pt x="2" y="2"/>
                </a:lnTo>
                <a:lnTo>
                  <a:pt x="2" y="0"/>
                </a:lnTo>
                <a:lnTo>
                  <a:pt x="0" y="0"/>
                </a:lnTo>
                <a:lnTo>
                  <a:pt x="0" y="0"/>
                </a:lnTo>
                <a:lnTo>
                  <a:pt x="0" y="2"/>
                </a:lnTo>
                <a:lnTo>
                  <a:pt x="0" y="2"/>
                </a:lnTo>
                <a:lnTo>
                  <a:pt x="0" y="2"/>
                </a:lnTo>
                <a:lnTo>
                  <a:pt x="0" y="2"/>
                </a:lnTo>
                <a:lnTo>
                  <a:pt x="2" y="2"/>
                </a:lnTo>
                <a:lnTo>
                  <a:pt x="2" y="2"/>
                </a:lnTo>
                <a:lnTo>
                  <a:pt x="0" y="0"/>
                </a:lnTo>
                <a:lnTo>
                  <a:pt x="0" y="0"/>
                </a:lnTo>
                <a:lnTo>
                  <a:pt x="0" y="0"/>
                </a:lnTo>
              </a:path>
            </a:pathLst>
          </a:custGeom>
          <a:noFill/>
          <a:ln w="9525">
            <a:noFill/>
            <a:round/>
            <a:headEnd/>
            <a:tailEnd/>
          </a:ln>
        </p:spPr>
        <p:txBody>
          <a:bodyPr/>
          <a:lstStyle/>
          <a:p>
            <a:pPr defTabSz="914400" fontAlgn="base">
              <a:spcBef>
                <a:spcPct val="50000"/>
              </a:spcBef>
              <a:spcAft>
                <a:spcPct val="0"/>
              </a:spcAft>
              <a:buFontTx/>
              <a:buChar char="•"/>
              <a:defRPr/>
            </a:pPr>
            <a:endParaRPr lang="en-US" sz="1300" dirty="0">
              <a:solidFill>
                <a:srgbClr val="002345"/>
              </a:solidFill>
              <a:latin typeface="Trebuchet MS" pitchFamily="34" charset="0"/>
              <a:cs typeface="Times New Roman" pitchFamily="18" charset="0"/>
            </a:endParaRPr>
          </a:p>
        </p:txBody>
      </p:sp>
      <p:sp>
        <p:nvSpPr>
          <p:cNvPr id="313" name="Freeform 1290"/>
          <p:cNvSpPr>
            <a:spLocks/>
          </p:cNvSpPr>
          <p:nvPr/>
        </p:nvSpPr>
        <p:spPr bwMode="auto">
          <a:xfrm>
            <a:off x="719138" y="517525"/>
            <a:ext cx="3175" cy="3175"/>
          </a:xfrm>
          <a:custGeom>
            <a:avLst/>
            <a:gdLst/>
            <a:ahLst/>
            <a:cxnLst>
              <a:cxn ang="0">
                <a:pos x="0" y="2"/>
              </a:cxn>
              <a:cxn ang="0">
                <a:pos x="0" y="2"/>
              </a:cxn>
              <a:cxn ang="0">
                <a:pos x="2" y="2"/>
              </a:cxn>
              <a:cxn ang="0">
                <a:pos x="2" y="2"/>
              </a:cxn>
              <a:cxn ang="0">
                <a:pos x="2" y="2"/>
              </a:cxn>
              <a:cxn ang="0">
                <a:pos x="2" y="0"/>
              </a:cxn>
              <a:cxn ang="0">
                <a:pos x="0" y="0"/>
              </a:cxn>
              <a:cxn ang="0">
                <a:pos x="0" y="0"/>
              </a:cxn>
              <a:cxn ang="0">
                <a:pos x="0" y="0"/>
              </a:cxn>
              <a:cxn ang="0">
                <a:pos x="0" y="0"/>
              </a:cxn>
              <a:cxn ang="0">
                <a:pos x="2" y="0"/>
              </a:cxn>
              <a:cxn ang="0">
                <a:pos x="0" y="0"/>
              </a:cxn>
              <a:cxn ang="0">
                <a:pos x="0" y="0"/>
              </a:cxn>
              <a:cxn ang="0">
                <a:pos x="0" y="0"/>
              </a:cxn>
              <a:cxn ang="0">
                <a:pos x="0" y="0"/>
              </a:cxn>
              <a:cxn ang="0">
                <a:pos x="0" y="2"/>
              </a:cxn>
              <a:cxn ang="0">
                <a:pos x="0" y="2"/>
              </a:cxn>
              <a:cxn ang="0">
                <a:pos x="0" y="2"/>
              </a:cxn>
              <a:cxn ang="0">
                <a:pos x="0" y="0"/>
              </a:cxn>
              <a:cxn ang="0">
                <a:pos x="0" y="0"/>
              </a:cxn>
              <a:cxn ang="0">
                <a:pos x="0" y="0"/>
              </a:cxn>
              <a:cxn ang="0">
                <a:pos x="0" y="0"/>
              </a:cxn>
              <a:cxn ang="0">
                <a:pos x="0" y="0"/>
              </a:cxn>
              <a:cxn ang="0">
                <a:pos x="0" y="0"/>
              </a:cxn>
              <a:cxn ang="0">
                <a:pos x="0" y="2"/>
              </a:cxn>
              <a:cxn ang="0">
                <a:pos x="2" y="2"/>
              </a:cxn>
              <a:cxn ang="0">
                <a:pos x="2" y="0"/>
              </a:cxn>
              <a:cxn ang="0">
                <a:pos x="2" y="0"/>
              </a:cxn>
              <a:cxn ang="0">
                <a:pos x="0" y="0"/>
              </a:cxn>
              <a:cxn ang="0">
                <a:pos x="0" y="0"/>
              </a:cxn>
              <a:cxn ang="0">
                <a:pos x="0" y="2"/>
              </a:cxn>
              <a:cxn ang="0">
                <a:pos x="0" y="2"/>
              </a:cxn>
              <a:cxn ang="0">
                <a:pos x="2" y="2"/>
              </a:cxn>
              <a:cxn ang="0">
                <a:pos x="2" y="2"/>
              </a:cxn>
              <a:cxn ang="0">
                <a:pos x="0" y="2"/>
              </a:cxn>
              <a:cxn ang="0">
                <a:pos x="0" y="2"/>
              </a:cxn>
              <a:cxn ang="0">
                <a:pos x="0" y="2"/>
              </a:cxn>
            </a:cxnLst>
            <a:rect l="0" t="0" r="r" b="b"/>
            <a:pathLst>
              <a:path w="2" h="2">
                <a:moveTo>
                  <a:pt x="0" y="2"/>
                </a:moveTo>
                <a:lnTo>
                  <a:pt x="0" y="2"/>
                </a:lnTo>
                <a:lnTo>
                  <a:pt x="2" y="2"/>
                </a:lnTo>
                <a:lnTo>
                  <a:pt x="2" y="2"/>
                </a:lnTo>
                <a:lnTo>
                  <a:pt x="2" y="2"/>
                </a:lnTo>
                <a:lnTo>
                  <a:pt x="2" y="0"/>
                </a:lnTo>
                <a:lnTo>
                  <a:pt x="0" y="0"/>
                </a:lnTo>
                <a:lnTo>
                  <a:pt x="0" y="0"/>
                </a:lnTo>
                <a:lnTo>
                  <a:pt x="0" y="0"/>
                </a:lnTo>
                <a:lnTo>
                  <a:pt x="0" y="0"/>
                </a:lnTo>
                <a:lnTo>
                  <a:pt x="2" y="0"/>
                </a:lnTo>
                <a:lnTo>
                  <a:pt x="0" y="0"/>
                </a:lnTo>
                <a:lnTo>
                  <a:pt x="0" y="0"/>
                </a:lnTo>
                <a:lnTo>
                  <a:pt x="0" y="0"/>
                </a:lnTo>
                <a:lnTo>
                  <a:pt x="0" y="0"/>
                </a:lnTo>
                <a:lnTo>
                  <a:pt x="0" y="2"/>
                </a:lnTo>
                <a:lnTo>
                  <a:pt x="0" y="2"/>
                </a:lnTo>
                <a:lnTo>
                  <a:pt x="0" y="2"/>
                </a:lnTo>
                <a:lnTo>
                  <a:pt x="0" y="0"/>
                </a:lnTo>
                <a:lnTo>
                  <a:pt x="0" y="0"/>
                </a:lnTo>
                <a:lnTo>
                  <a:pt x="0" y="0"/>
                </a:lnTo>
                <a:lnTo>
                  <a:pt x="0" y="0"/>
                </a:lnTo>
                <a:lnTo>
                  <a:pt x="0" y="0"/>
                </a:lnTo>
                <a:lnTo>
                  <a:pt x="0" y="0"/>
                </a:lnTo>
                <a:lnTo>
                  <a:pt x="0" y="2"/>
                </a:lnTo>
                <a:lnTo>
                  <a:pt x="2" y="2"/>
                </a:lnTo>
                <a:lnTo>
                  <a:pt x="2" y="0"/>
                </a:lnTo>
                <a:lnTo>
                  <a:pt x="2" y="0"/>
                </a:lnTo>
                <a:lnTo>
                  <a:pt x="0" y="0"/>
                </a:lnTo>
                <a:lnTo>
                  <a:pt x="0" y="0"/>
                </a:lnTo>
                <a:lnTo>
                  <a:pt x="0" y="2"/>
                </a:lnTo>
                <a:lnTo>
                  <a:pt x="0" y="2"/>
                </a:lnTo>
                <a:lnTo>
                  <a:pt x="2" y="2"/>
                </a:lnTo>
                <a:lnTo>
                  <a:pt x="2" y="2"/>
                </a:lnTo>
                <a:lnTo>
                  <a:pt x="0" y="2"/>
                </a:lnTo>
                <a:lnTo>
                  <a:pt x="0" y="2"/>
                </a:lnTo>
                <a:lnTo>
                  <a:pt x="0" y="2"/>
                </a:lnTo>
              </a:path>
            </a:pathLst>
          </a:custGeom>
          <a:noFill/>
          <a:ln w="9525">
            <a:noFill/>
            <a:round/>
            <a:headEnd/>
            <a:tailEnd/>
          </a:ln>
        </p:spPr>
        <p:txBody>
          <a:bodyPr/>
          <a:lstStyle/>
          <a:p>
            <a:pPr defTabSz="914400" fontAlgn="base">
              <a:spcBef>
                <a:spcPct val="50000"/>
              </a:spcBef>
              <a:spcAft>
                <a:spcPct val="0"/>
              </a:spcAft>
              <a:buFontTx/>
              <a:buChar char="•"/>
              <a:defRPr/>
            </a:pPr>
            <a:endParaRPr lang="en-US" sz="1300" dirty="0">
              <a:solidFill>
                <a:srgbClr val="002345"/>
              </a:solidFill>
              <a:latin typeface="Trebuchet MS" pitchFamily="34" charset="0"/>
              <a:cs typeface="Times New Roman" pitchFamily="18" charset="0"/>
            </a:endParaRPr>
          </a:p>
        </p:txBody>
      </p:sp>
      <p:sp>
        <p:nvSpPr>
          <p:cNvPr id="314" name="Rectangle 1335"/>
          <p:cNvSpPr>
            <a:spLocks noChangeArrowheads="1"/>
          </p:cNvSpPr>
          <p:nvPr/>
        </p:nvSpPr>
        <p:spPr bwMode="auto">
          <a:xfrm>
            <a:off x="468313" y="508000"/>
            <a:ext cx="1587" cy="1588"/>
          </a:xfrm>
          <a:prstGeom prst="rect">
            <a:avLst/>
          </a:prstGeom>
          <a:solidFill>
            <a:srgbClr val="000000"/>
          </a:solidFill>
          <a:ln w="9525">
            <a:noFill/>
            <a:miter lim="800000"/>
            <a:headEnd/>
            <a:tailEnd/>
          </a:ln>
        </p:spPr>
        <p:txBody>
          <a:bodyPr/>
          <a:lstStyle/>
          <a:p>
            <a:pPr defTabSz="914400" fontAlgn="base">
              <a:spcBef>
                <a:spcPct val="50000"/>
              </a:spcBef>
              <a:spcAft>
                <a:spcPct val="0"/>
              </a:spcAft>
              <a:buFontTx/>
              <a:buChar char="•"/>
              <a:defRPr/>
            </a:pPr>
            <a:endParaRPr lang="en-US" sz="1300" dirty="0">
              <a:solidFill>
                <a:srgbClr val="002345"/>
              </a:solidFill>
              <a:latin typeface="Trebuchet MS" pitchFamily="34" charset="0"/>
              <a:cs typeface="Times New Roman" pitchFamily="18" charset="0"/>
            </a:endParaRPr>
          </a:p>
        </p:txBody>
      </p:sp>
      <p:sp>
        <p:nvSpPr>
          <p:cNvPr id="315" name="Rectangle 1336"/>
          <p:cNvSpPr>
            <a:spLocks noChangeArrowheads="1"/>
          </p:cNvSpPr>
          <p:nvPr/>
        </p:nvSpPr>
        <p:spPr bwMode="auto">
          <a:xfrm>
            <a:off x="474663" y="495300"/>
            <a:ext cx="1587" cy="1588"/>
          </a:xfrm>
          <a:prstGeom prst="rect">
            <a:avLst/>
          </a:prstGeom>
          <a:solidFill>
            <a:srgbClr val="000000"/>
          </a:solidFill>
          <a:ln w="9525">
            <a:noFill/>
            <a:miter lim="800000"/>
            <a:headEnd/>
            <a:tailEnd/>
          </a:ln>
        </p:spPr>
        <p:txBody>
          <a:bodyPr/>
          <a:lstStyle/>
          <a:p>
            <a:pPr defTabSz="914400" fontAlgn="base">
              <a:spcBef>
                <a:spcPct val="50000"/>
              </a:spcBef>
              <a:spcAft>
                <a:spcPct val="0"/>
              </a:spcAft>
              <a:buFontTx/>
              <a:buChar char="•"/>
              <a:defRPr/>
            </a:pPr>
            <a:endParaRPr lang="en-US" sz="1300" dirty="0">
              <a:solidFill>
                <a:srgbClr val="002345"/>
              </a:solidFill>
              <a:latin typeface="Trebuchet MS" pitchFamily="34" charset="0"/>
              <a:cs typeface="Times New Roman" pitchFamily="18" charset="0"/>
            </a:endParaRPr>
          </a:p>
        </p:txBody>
      </p:sp>
      <p:sp>
        <p:nvSpPr>
          <p:cNvPr id="316" name="Rectangle 1337"/>
          <p:cNvSpPr>
            <a:spLocks noChangeArrowheads="1"/>
          </p:cNvSpPr>
          <p:nvPr/>
        </p:nvSpPr>
        <p:spPr bwMode="auto">
          <a:xfrm>
            <a:off x="474663" y="495300"/>
            <a:ext cx="1587" cy="1588"/>
          </a:xfrm>
          <a:prstGeom prst="rect">
            <a:avLst/>
          </a:prstGeom>
          <a:solidFill>
            <a:srgbClr val="000000"/>
          </a:solidFill>
          <a:ln w="9525">
            <a:noFill/>
            <a:miter lim="800000"/>
            <a:headEnd/>
            <a:tailEnd/>
          </a:ln>
        </p:spPr>
        <p:txBody>
          <a:bodyPr/>
          <a:lstStyle/>
          <a:p>
            <a:pPr defTabSz="914400" fontAlgn="base">
              <a:spcBef>
                <a:spcPct val="50000"/>
              </a:spcBef>
              <a:spcAft>
                <a:spcPct val="0"/>
              </a:spcAft>
              <a:buFontTx/>
              <a:buChar char="•"/>
              <a:defRPr/>
            </a:pPr>
            <a:endParaRPr lang="en-US" sz="1300" dirty="0">
              <a:solidFill>
                <a:srgbClr val="002345"/>
              </a:solidFill>
              <a:latin typeface="Trebuchet MS" pitchFamily="34" charset="0"/>
              <a:cs typeface="Times New Roman" pitchFamily="18" charset="0"/>
            </a:endParaRPr>
          </a:p>
        </p:txBody>
      </p:sp>
      <p:sp>
        <p:nvSpPr>
          <p:cNvPr id="317" name="Rectangle 1340"/>
          <p:cNvSpPr>
            <a:spLocks noChangeArrowheads="1"/>
          </p:cNvSpPr>
          <p:nvPr/>
        </p:nvSpPr>
        <p:spPr bwMode="auto">
          <a:xfrm>
            <a:off x="468313" y="508000"/>
            <a:ext cx="1587" cy="1588"/>
          </a:xfrm>
          <a:prstGeom prst="rect">
            <a:avLst/>
          </a:prstGeom>
          <a:solidFill>
            <a:srgbClr val="FFFFFF"/>
          </a:solidFill>
          <a:ln w="9525">
            <a:noFill/>
            <a:miter lim="800000"/>
            <a:headEnd/>
            <a:tailEnd/>
          </a:ln>
        </p:spPr>
        <p:txBody>
          <a:bodyPr/>
          <a:lstStyle/>
          <a:p>
            <a:pPr defTabSz="914400" fontAlgn="base">
              <a:spcBef>
                <a:spcPct val="50000"/>
              </a:spcBef>
              <a:spcAft>
                <a:spcPct val="0"/>
              </a:spcAft>
              <a:buFontTx/>
              <a:buChar char="•"/>
              <a:defRPr/>
            </a:pPr>
            <a:endParaRPr lang="en-US" sz="1300" dirty="0">
              <a:solidFill>
                <a:srgbClr val="002345"/>
              </a:solidFill>
              <a:latin typeface="Trebuchet MS" pitchFamily="34" charset="0"/>
              <a:cs typeface="Times New Roman" pitchFamily="18" charset="0"/>
            </a:endParaRPr>
          </a:p>
        </p:txBody>
      </p:sp>
      <p:sp>
        <p:nvSpPr>
          <p:cNvPr id="318" name="Rectangle 1341"/>
          <p:cNvSpPr>
            <a:spLocks noChangeArrowheads="1"/>
          </p:cNvSpPr>
          <p:nvPr/>
        </p:nvSpPr>
        <p:spPr bwMode="auto">
          <a:xfrm>
            <a:off x="468313" y="508000"/>
            <a:ext cx="1587" cy="1588"/>
          </a:xfrm>
          <a:prstGeom prst="rect">
            <a:avLst/>
          </a:prstGeom>
          <a:solidFill>
            <a:srgbClr val="FFFFFF"/>
          </a:solidFill>
          <a:ln w="9525">
            <a:noFill/>
            <a:miter lim="800000"/>
            <a:headEnd/>
            <a:tailEnd/>
          </a:ln>
        </p:spPr>
        <p:txBody>
          <a:bodyPr/>
          <a:lstStyle/>
          <a:p>
            <a:pPr defTabSz="914400" fontAlgn="base">
              <a:spcBef>
                <a:spcPct val="50000"/>
              </a:spcBef>
              <a:spcAft>
                <a:spcPct val="0"/>
              </a:spcAft>
              <a:buFontTx/>
              <a:buChar char="•"/>
              <a:defRPr/>
            </a:pPr>
            <a:endParaRPr lang="en-US" sz="1300" dirty="0">
              <a:solidFill>
                <a:srgbClr val="002345"/>
              </a:solidFill>
              <a:latin typeface="Trebuchet MS" pitchFamily="34" charset="0"/>
              <a:cs typeface="Times New Roman" pitchFamily="18" charset="0"/>
            </a:endParaRPr>
          </a:p>
        </p:txBody>
      </p:sp>
      <p:sp>
        <p:nvSpPr>
          <p:cNvPr id="319" name="Rectangle 1342"/>
          <p:cNvSpPr>
            <a:spLocks noChangeArrowheads="1"/>
          </p:cNvSpPr>
          <p:nvPr/>
        </p:nvSpPr>
        <p:spPr bwMode="auto">
          <a:xfrm>
            <a:off x="468313" y="508000"/>
            <a:ext cx="1587" cy="1588"/>
          </a:xfrm>
          <a:prstGeom prst="rect">
            <a:avLst/>
          </a:prstGeom>
          <a:solidFill>
            <a:srgbClr val="FFFFFF"/>
          </a:solidFill>
          <a:ln w="9525">
            <a:noFill/>
            <a:miter lim="800000"/>
            <a:headEnd/>
            <a:tailEnd/>
          </a:ln>
        </p:spPr>
        <p:txBody>
          <a:bodyPr/>
          <a:lstStyle/>
          <a:p>
            <a:pPr defTabSz="914400" fontAlgn="base">
              <a:spcBef>
                <a:spcPct val="50000"/>
              </a:spcBef>
              <a:spcAft>
                <a:spcPct val="0"/>
              </a:spcAft>
              <a:buFontTx/>
              <a:buChar char="•"/>
              <a:defRPr/>
            </a:pPr>
            <a:endParaRPr lang="en-US" sz="1300" dirty="0">
              <a:solidFill>
                <a:srgbClr val="002345"/>
              </a:solidFill>
              <a:latin typeface="Trebuchet MS" pitchFamily="34" charset="0"/>
              <a:cs typeface="Times New Roman" pitchFamily="18" charset="0"/>
            </a:endParaRPr>
          </a:p>
        </p:txBody>
      </p:sp>
      <p:sp>
        <p:nvSpPr>
          <p:cNvPr id="320" name="Rectangle 1343"/>
          <p:cNvSpPr>
            <a:spLocks noChangeArrowheads="1"/>
          </p:cNvSpPr>
          <p:nvPr/>
        </p:nvSpPr>
        <p:spPr bwMode="auto">
          <a:xfrm>
            <a:off x="468313" y="508000"/>
            <a:ext cx="1587" cy="1588"/>
          </a:xfrm>
          <a:prstGeom prst="rect">
            <a:avLst/>
          </a:prstGeom>
          <a:solidFill>
            <a:srgbClr val="000000"/>
          </a:solidFill>
          <a:ln w="9525">
            <a:noFill/>
            <a:miter lim="800000"/>
            <a:headEnd/>
            <a:tailEnd/>
          </a:ln>
        </p:spPr>
        <p:txBody>
          <a:bodyPr/>
          <a:lstStyle/>
          <a:p>
            <a:pPr defTabSz="914400" fontAlgn="base">
              <a:spcBef>
                <a:spcPct val="50000"/>
              </a:spcBef>
              <a:spcAft>
                <a:spcPct val="0"/>
              </a:spcAft>
              <a:buFontTx/>
              <a:buChar char="•"/>
              <a:defRPr/>
            </a:pPr>
            <a:endParaRPr lang="en-US" sz="1300" dirty="0">
              <a:solidFill>
                <a:srgbClr val="002345"/>
              </a:solidFill>
              <a:latin typeface="Trebuchet MS" pitchFamily="34" charset="0"/>
              <a:cs typeface="Times New Roman" pitchFamily="18" charset="0"/>
            </a:endParaRPr>
          </a:p>
        </p:txBody>
      </p:sp>
      <p:sp>
        <p:nvSpPr>
          <p:cNvPr id="321" name="Rectangle 1344"/>
          <p:cNvSpPr>
            <a:spLocks noChangeArrowheads="1"/>
          </p:cNvSpPr>
          <p:nvPr/>
        </p:nvSpPr>
        <p:spPr bwMode="auto">
          <a:xfrm>
            <a:off x="465138" y="485775"/>
            <a:ext cx="1587" cy="3175"/>
          </a:xfrm>
          <a:prstGeom prst="rect">
            <a:avLst/>
          </a:prstGeom>
          <a:solidFill>
            <a:srgbClr val="FFFFFF"/>
          </a:solidFill>
          <a:ln w="9525">
            <a:noFill/>
            <a:miter lim="800000"/>
            <a:headEnd/>
            <a:tailEnd/>
          </a:ln>
        </p:spPr>
        <p:txBody>
          <a:bodyPr/>
          <a:lstStyle/>
          <a:p>
            <a:pPr defTabSz="914400" fontAlgn="base">
              <a:spcBef>
                <a:spcPct val="50000"/>
              </a:spcBef>
              <a:spcAft>
                <a:spcPct val="0"/>
              </a:spcAft>
              <a:buFontTx/>
              <a:buChar char="•"/>
              <a:defRPr/>
            </a:pPr>
            <a:endParaRPr lang="en-US" sz="1300" dirty="0">
              <a:solidFill>
                <a:srgbClr val="002345"/>
              </a:solidFill>
              <a:latin typeface="Trebuchet MS" pitchFamily="34" charset="0"/>
              <a:cs typeface="Times New Roman" pitchFamily="18" charset="0"/>
            </a:endParaRPr>
          </a:p>
        </p:txBody>
      </p:sp>
      <p:sp>
        <p:nvSpPr>
          <p:cNvPr id="322" name="Rectangle 1028"/>
          <p:cNvSpPr>
            <a:spLocks noGrp="1" noChangeArrowheads="1"/>
          </p:cNvSpPr>
          <p:nvPr>
            <p:ph type="dt" sz="half" idx="10"/>
          </p:nvPr>
        </p:nvSpPr>
        <p:spPr>
          <a:xfrm>
            <a:off x="5941619" y="6107067"/>
            <a:ext cx="2552218" cy="306564"/>
          </a:xfrm>
          <a:prstGeom prst="rect">
            <a:avLst/>
          </a:prstGeom>
        </p:spPr>
        <p:txBody>
          <a:bodyPr lIns="0" tIns="0" rIns="0" bIns="0" anchor="ctr"/>
          <a:lstStyle>
            <a:lvl1pPr algn="r">
              <a:defRPr b="0" i="0">
                <a:solidFill>
                  <a:schemeClr val="tx1"/>
                </a:solidFill>
                <a:latin typeface="Arial"/>
                <a:cs typeface="Arial"/>
              </a:defRPr>
            </a:lvl1pPr>
          </a:lstStyle>
          <a:p>
            <a:pPr>
              <a:defRPr/>
            </a:pPr>
            <a:endParaRPr lang="en-US" dirty="0">
              <a:solidFill>
                <a:srgbClr val="002345"/>
              </a:solidFill>
            </a:endParaRPr>
          </a:p>
        </p:txBody>
      </p:sp>
      <p:sp>
        <p:nvSpPr>
          <p:cNvPr id="330" name="Title 329"/>
          <p:cNvSpPr>
            <a:spLocks noGrp="1"/>
          </p:cNvSpPr>
          <p:nvPr>
            <p:ph type="title" hasCustomPrompt="1"/>
          </p:nvPr>
        </p:nvSpPr>
        <p:spPr>
          <a:xfrm>
            <a:off x="1512623" y="1189789"/>
            <a:ext cx="6971806" cy="1822161"/>
          </a:xfrm>
          <a:prstGeom prst="rect">
            <a:avLst/>
          </a:prstGeom>
        </p:spPr>
        <p:txBody>
          <a:bodyPr lIns="0" tIns="0" rIns="0" bIns="0" anchor="b">
            <a:normAutofit/>
          </a:bodyPr>
          <a:lstStyle>
            <a:lvl1pPr>
              <a:lnSpc>
                <a:spcPct val="100000"/>
              </a:lnSpc>
              <a:spcBef>
                <a:spcPts val="0"/>
              </a:spcBef>
              <a:defRPr sz="3600" b="1" baseline="0">
                <a:solidFill>
                  <a:schemeClr val="bg1"/>
                </a:solidFill>
              </a:defRPr>
            </a:lvl1pPr>
          </a:lstStyle>
          <a:p>
            <a:r>
              <a:rPr lang="en-US" dirty="0" smtClean="0"/>
              <a:t>Presentation Title Up to Three Lines at this size</a:t>
            </a:r>
            <a:endParaRPr lang="en-US" dirty="0"/>
          </a:p>
        </p:txBody>
      </p:sp>
      <p:sp>
        <p:nvSpPr>
          <p:cNvPr id="332" name="Text Placeholder 331"/>
          <p:cNvSpPr>
            <a:spLocks noGrp="1"/>
          </p:cNvSpPr>
          <p:nvPr>
            <p:ph type="body" sz="quarter" idx="13" hasCustomPrompt="1"/>
          </p:nvPr>
        </p:nvSpPr>
        <p:spPr>
          <a:xfrm>
            <a:off x="1525172" y="3000005"/>
            <a:ext cx="6959257" cy="875885"/>
          </a:xfrm>
          <a:prstGeom prst="rect">
            <a:avLst/>
          </a:prstGeom>
        </p:spPr>
        <p:txBody>
          <a:bodyPr lIns="0" tIns="0" rIns="0" bIns="0" anchor="t">
            <a:normAutofit/>
          </a:bodyPr>
          <a:lstStyle>
            <a:lvl1pPr>
              <a:lnSpc>
                <a:spcPct val="100000"/>
              </a:lnSpc>
              <a:spcBef>
                <a:spcPts val="0"/>
              </a:spcBef>
              <a:defRPr sz="2400" b="0" i="0" cap="all" baseline="0">
                <a:solidFill>
                  <a:srgbClr val="FFFFFF"/>
                </a:solidFill>
                <a:latin typeface="+mn-lt"/>
                <a:cs typeface="Andes ExtraLight"/>
              </a:defRPr>
            </a:lvl1pPr>
            <a:lvl2pPr>
              <a:defRPr b="0" i="0">
                <a:latin typeface="Andes ExtraLight"/>
                <a:cs typeface="Andes ExtraLight"/>
              </a:defRPr>
            </a:lvl2pPr>
            <a:lvl3pPr>
              <a:defRPr b="0" i="0">
                <a:latin typeface="Andes ExtraLight"/>
                <a:cs typeface="Andes ExtraLight"/>
              </a:defRPr>
            </a:lvl3pPr>
            <a:lvl4pPr>
              <a:defRPr b="0" i="0">
                <a:latin typeface="Andes ExtraLight"/>
                <a:cs typeface="Andes ExtraLight"/>
              </a:defRPr>
            </a:lvl4pPr>
            <a:lvl5pPr>
              <a:defRPr b="0" i="0">
                <a:latin typeface="Andes ExtraLight"/>
                <a:cs typeface="Andes ExtraLight"/>
              </a:defRPr>
            </a:lvl5pPr>
          </a:lstStyle>
          <a:p>
            <a:pPr lvl="0"/>
            <a:r>
              <a:rPr lang="en-US" dirty="0" smtClean="0"/>
              <a:t>Subtitle</a:t>
            </a:r>
            <a:br>
              <a:rPr lang="en-US" dirty="0" smtClean="0"/>
            </a:br>
            <a:r>
              <a:rPr lang="en-US" dirty="0" smtClean="0"/>
              <a:t>up to Two Lines</a:t>
            </a:r>
          </a:p>
        </p:txBody>
      </p:sp>
      <p:sp>
        <p:nvSpPr>
          <p:cNvPr id="69" name="Text Placeholder 331"/>
          <p:cNvSpPr>
            <a:spLocks noGrp="1"/>
          </p:cNvSpPr>
          <p:nvPr>
            <p:ph type="body" sz="quarter" idx="14" hasCustomPrompt="1"/>
          </p:nvPr>
        </p:nvSpPr>
        <p:spPr>
          <a:xfrm>
            <a:off x="5682073" y="5051777"/>
            <a:ext cx="2821170" cy="1040861"/>
          </a:xfrm>
          <a:prstGeom prst="rect">
            <a:avLst/>
          </a:prstGeom>
        </p:spPr>
        <p:txBody>
          <a:bodyPr lIns="0" tIns="0" rIns="0" bIns="0" anchor="b"/>
          <a:lstStyle>
            <a:lvl1pPr algn="r">
              <a:lnSpc>
                <a:spcPct val="100000"/>
              </a:lnSpc>
              <a:defRPr sz="1500" b="0" i="0" baseline="0">
                <a:solidFill>
                  <a:schemeClr val="tx1"/>
                </a:solidFill>
                <a:latin typeface="Arial"/>
                <a:cs typeface="Arial"/>
              </a:defRPr>
            </a:lvl1pPr>
            <a:lvl2pPr>
              <a:defRPr b="0" i="0">
                <a:latin typeface="Andes ExtraLight"/>
                <a:cs typeface="Andes ExtraLight"/>
              </a:defRPr>
            </a:lvl2pPr>
            <a:lvl3pPr>
              <a:defRPr b="0" i="0">
                <a:latin typeface="Andes ExtraLight"/>
                <a:cs typeface="Andes ExtraLight"/>
              </a:defRPr>
            </a:lvl3pPr>
            <a:lvl4pPr>
              <a:defRPr b="0" i="0">
                <a:latin typeface="Andes ExtraLight"/>
                <a:cs typeface="Andes ExtraLight"/>
              </a:defRPr>
            </a:lvl4pPr>
            <a:lvl5pPr>
              <a:defRPr b="0" i="0">
                <a:latin typeface="Andes ExtraLight"/>
                <a:cs typeface="Andes ExtraLight"/>
              </a:defRPr>
            </a:lvl5pPr>
          </a:lstStyle>
          <a:p>
            <a:pPr lvl="0"/>
            <a:r>
              <a:rPr lang="en-US" dirty="0" smtClean="0"/>
              <a:t>Presenter Information</a:t>
            </a:r>
          </a:p>
          <a:p>
            <a:pPr lvl="0"/>
            <a:r>
              <a:rPr lang="en-US" dirty="0" smtClean="0"/>
              <a:t>Location</a:t>
            </a:r>
            <a:endParaRPr lang="en-US" dirty="0"/>
          </a:p>
        </p:txBody>
      </p:sp>
      <p:sp>
        <p:nvSpPr>
          <p:cNvPr id="73" name="Rectangle 72"/>
          <p:cNvSpPr/>
          <p:nvPr/>
        </p:nvSpPr>
        <p:spPr bwMode="auto">
          <a:xfrm>
            <a:off x="6714067" y="4308323"/>
            <a:ext cx="2429933" cy="18288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115888" indent="-115888" defTabSz="914400" fontAlgn="base">
              <a:spcBef>
                <a:spcPct val="50000"/>
              </a:spcBef>
              <a:spcAft>
                <a:spcPct val="0"/>
              </a:spcAft>
              <a:buFontTx/>
              <a:buChar char="•"/>
            </a:pPr>
            <a:endParaRPr lang="en-US" sz="1300" smtClean="0">
              <a:solidFill>
                <a:srgbClr val="00ADE4"/>
              </a:solidFill>
              <a:latin typeface="Trebuchet MS" pitchFamily="34" charset="0"/>
              <a:cs typeface="Times New Roman" pitchFamily="18" charset="0"/>
            </a:endParaRPr>
          </a:p>
        </p:txBody>
      </p:sp>
      <p:sp>
        <p:nvSpPr>
          <p:cNvPr id="72" name="Rectangle 71"/>
          <p:cNvSpPr/>
          <p:nvPr/>
        </p:nvSpPr>
        <p:spPr bwMode="auto">
          <a:xfrm>
            <a:off x="0" y="4309534"/>
            <a:ext cx="6976533" cy="182880"/>
          </a:xfrm>
          <a:prstGeom prst="rect">
            <a:avLst/>
          </a:prstGeom>
          <a:solidFill>
            <a:schemeClr val="bg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115888" indent="-115888" defTabSz="914400" fontAlgn="base">
              <a:spcBef>
                <a:spcPct val="50000"/>
              </a:spcBef>
              <a:spcAft>
                <a:spcPct val="0"/>
              </a:spcAft>
              <a:buFontTx/>
              <a:buChar char="•"/>
            </a:pPr>
            <a:endParaRPr lang="en-US" sz="1300" smtClean="0">
              <a:solidFill>
                <a:prstClr val="white"/>
              </a:solidFill>
              <a:latin typeface="Trebuchet MS" pitchFamily="34" charset="0"/>
              <a:cs typeface="Times New Roman" pitchFamily="18" charset="0"/>
            </a:endParaRPr>
          </a:p>
        </p:txBody>
      </p:sp>
      <p:sp>
        <p:nvSpPr>
          <p:cNvPr id="74" name="Footer Placeholder 1"/>
          <p:cNvSpPr>
            <a:spLocks noGrp="1"/>
          </p:cNvSpPr>
          <p:nvPr>
            <p:ph type="ftr" sz="quarter" idx="15"/>
          </p:nvPr>
        </p:nvSpPr>
        <p:spPr>
          <a:xfrm>
            <a:off x="1439761" y="6417310"/>
            <a:ext cx="7064988" cy="301124"/>
          </a:xfrm>
        </p:spPr>
        <p:txBody>
          <a:bodyPr rIns="0" anchor="t" anchorCtr="0">
            <a:normAutofit/>
          </a:bodyPr>
          <a:lstStyle>
            <a:lvl1pPr>
              <a:defRPr b="0"/>
            </a:lvl1pPr>
          </a:lstStyle>
          <a:p>
            <a:pPr>
              <a:defRPr/>
            </a:pPr>
            <a:r>
              <a:rPr lang="en-US" dirty="0" smtClean="0">
                <a:solidFill>
                  <a:srgbClr val="002345">
                    <a:tint val="75000"/>
                  </a:srgbClr>
                </a:solidFill>
              </a:rPr>
              <a:t>Confidential &amp; for IFC Staff Only Working Draft – Discussion Paper Only</a:t>
            </a:r>
            <a:endParaRPr lang="en-US" dirty="0">
              <a:solidFill>
                <a:srgbClr val="002345">
                  <a:tint val="75000"/>
                </a:srgbClr>
              </a:solidFill>
            </a:endParaRPr>
          </a:p>
        </p:txBody>
      </p:sp>
    </p:spTree>
    <p:extLst>
      <p:ext uri="{BB962C8B-B14F-4D97-AF65-F5344CB8AC3E}">
        <p14:creationId xmlns:p14="http://schemas.microsoft.com/office/powerpoint/2010/main" val="1214536123"/>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aragraph with Graphic Elem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20842" y="288636"/>
            <a:ext cx="8569158" cy="461819"/>
          </a:xfrm>
        </p:spPr>
        <p:txBody>
          <a:bodyPr anchor="b">
            <a:normAutofit/>
          </a:bodyPr>
          <a:lstStyle>
            <a:lvl1pPr>
              <a:defRPr sz="2200" b="0" i="0" cap="none" baseline="0">
                <a:solidFill>
                  <a:srgbClr val="021F43"/>
                </a:solidFill>
                <a:latin typeface="+mn-lt"/>
                <a:cs typeface="Andes ExtraLight"/>
              </a:defRPr>
            </a:lvl1pPr>
          </a:lstStyle>
          <a:p>
            <a:r>
              <a:rPr lang="en-US" dirty="0" smtClean="0"/>
              <a:t>One Line Title May Be All Caps or Title Case</a:t>
            </a:r>
            <a:endParaRPr lang="en-US" dirty="0"/>
          </a:p>
        </p:txBody>
      </p:sp>
      <p:sp>
        <p:nvSpPr>
          <p:cNvPr id="4" name="Content Placeholder 3"/>
          <p:cNvSpPr>
            <a:spLocks noGrp="1"/>
          </p:cNvSpPr>
          <p:nvPr>
            <p:ph sz="half" idx="2" hasCustomPrompt="1"/>
          </p:nvPr>
        </p:nvSpPr>
        <p:spPr>
          <a:xfrm>
            <a:off x="3622841" y="1443789"/>
            <a:ext cx="5307263" cy="4545263"/>
          </a:xfrm>
        </p:spPr>
        <p:txBody>
          <a:bodyPr anchor="t"/>
          <a:lstStyle>
            <a:lvl1pPr>
              <a:defRPr sz="1600">
                <a:solidFill>
                  <a:schemeClr val="tx2">
                    <a:lumMod val="50000"/>
                    <a:lumOff val="50000"/>
                  </a:schemeClr>
                </a:solidFill>
              </a:defRPr>
            </a:lvl1pPr>
            <a:lvl2pPr>
              <a:buClr>
                <a:schemeClr val="tx2">
                  <a:lumMod val="50000"/>
                  <a:lumOff val="50000"/>
                </a:schemeClr>
              </a:buClr>
              <a:defRPr sz="1600">
                <a:solidFill>
                  <a:schemeClr val="tx2">
                    <a:lumMod val="50000"/>
                    <a:lumOff val="50000"/>
                  </a:schemeClr>
                </a:solidFill>
              </a:defRPr>
            </a:lvl2pPr>
            <a:lvl3pPr marL="557784">
              <a:buClr>
                <a:schemeClr val="tx2">
                  <a:lumMod val="50000"/>
                  <a:lumOff val="50000"/>
                </a:schemeClr>
              </a:buClr>
              <a:defRPr sz="1600">
                <a:solidFill>
                  <a:schemeClr val="tx2">
                    <a:lumMod val="50000"/>
                    <a:lumOff val="50000"/>
                  </a:schemeClr>
                </a:solidFill>
              </a:defRPr>
            </a:lvl3pPr>
            <a:lvl4pPr>
              <a:buClr>
                <a:schemeClr val="tx2">
                  <a:lumMod val="50000"/>
                  <a:lumOff val="50000"/>
                </a:schemeClr>
              </a:buClr>
              <a:defRPr sz="1600">
                <a:solidFill>
                  <a:schemeClr val="tx2">
                    <a:lumMod val="50000"/>
                    <a:lumOff val="50000"/>
                  </a:schemeClr>
                </a:solidFill>
              </a:defRPr>
            </a:lvl4pPr>
            <a:lvl5pPr>
              <a:buClr>
                <a:schemeClr val="tx2">
                  <a:lumMod val="50000"/>
                  <a:lumOff val="50000"/>
                </a:schemeClr>
              </a:buClr>
              <a:defRPr sz="1600">
                <a:solidFill>
                  <a:schemeClr val="tx2">
                    <a:lumMod val="50000"/>
                    <a:lumOff val="50000"/>
                  </a:schemeClr>
                </a:solidFill>
              </a:defRPr>
            </a:lvl5pPr>
            <a:lvl6pPr>
              <a:defRPr sz="1800"/>
            </a:lvl6pPr>
            <a:lvl7pPr>
              <a:defRPr sz="1800"/>
            </a:lvl7pPr>
            <a:lvl8pPr>
              <a:defRPr sz="1800"/>
            </a:lvl8pPr>
            <a:lvl9pPr>
              <a:defRPr sz="1800"/>
            </a:lvl9pPr>
          </a:lstStyle>
          <a:p>
            <a:pPr lvl="0"/>
            <a:r>
              <a:rPr lang="en-US" dirty="0" smtClean="0"/>
              <a:t>Paragraph content or Graphic Element</a:t>
            </a:r>
          </a:p>
          <a:p>
            <a:pPr lvl="1"/>
            <a:r>
              <a:rPr lang="en-US" dirty="0" smtClean="0"/>
              <a:t>Bullets </a:t>
            </a:r>
          </a:p>
          <a:p>
            <a:pPr lvl="2"/>
            <a:r>
              <a:rPr lang="en-US" dirty="0" smtClean="0"/>
              <a:t>Bullets</a:t>
            </a:r>
          </a:p>
          <a:p>
            <a:pPr lvl="3"/>
            <a:r>
              <a:rPr lang="en-US" dirty="0" smtClean="0"/>
              <a:t>Bullets</a:t>
            </a:r>
          </a:p>
          <a:p>
            <a:pPr lvl="4"/>
            <a:r>
              <a:rPr lang="en-US" dirty="0" smtClean="0"/>
              <a:t>Bullets</a:t>
            </a:r>
            <a:endParaRPr lang="en-US" dirty="0"/>
          </a:p>
        </p:txBody>
      </p:sp>
      <p:sp>
        <p:nvSpPr>
          <p:cNvPr id="9" name="Footer Placeholder 8"/>
          <p:cNvSpPr>
            <a:spLocks noGrp="1"/>
          </p:cNvSpPr>
          <p:nvPr>
            <p:ph type="ftr" sz="quarter" idx="11"/>
          </p:nvPr>
        </p:nvSpPr>
        <p:spPr/>
        <p:txBody>
          <a:bodyPr/>
          <a:lstStyle/>
          <a:p>
            <a:r>
              <a:rPr lang="en-US" dirty="0" smtClean="0"/>
              <a:t>Confidential &amp; for IFC Staff Only Working Draft – Discussion Paper Only</a:t>
            </a:r>
            <a:endParaRPr lang="en-US" dirty="0"/>
          </a:p>
        </p:txBody>
      </p:sp>
      <p:sp>
        <p:nvSpPr>
          <p:cNvPr id="10" name="Slide Number Placeholder 9"/>
          <p:cNvSpPr>
            <a:spLocks noGrp="1"/>
          </p:cNvSpPr>
          <p:nvPr>
            <p:ph type="sldNum" sz="quarter" idx="12"/>
          </p:nvPr>
        </p:nvSpPr>
        <p:spPr/>
        <p:txBody>
          <a:bodyPr/>
          <a:lstStyle/>
          <a:p>
            <a:pPr>
              <a:defRPr/>
            </a:pPr>
            <a:fld id="{A91C009A-D183-4B06-A7F0-ADEC358427FA}" type="slidenum">
              <a:rPr lang="en-US" smtClean="0"/>
              <a:pPr>
                <a:defRPr/>
              </a:pPr>
              <a:t>‹#›</a:t>
            </a:fld>
            <a:endParaRPr lang="en-US" dirty="0"/>
          </a:p>
        </p:txBody>
      </p:sp>
      <p:sp>
        <p:nvSpPr>
          <p:cNvPr id="6" name="Text Placeholder 5"/>
          <p:cNvSpPr>
            <a:spLocks noGrp="1"/>
          </p:cNvSpPr>
          <p:nvPr>
            <p:ph type="body" sz="quarter" idx="13" hasCustomPrompt="1"/>
          </p:nvPr>
        </p:nvSpPr>
        <p:spPr>
          <a:xfrm>
            <a:off x="321093" y="1003049"/>
            <a:ext cx="3087853" cy="4972050"/>
          </a:xfrm>
        </p:spPr>
        <p:txBody>
          <a:bodyPr lIns="0" rIns="182880" anchor="ctr"/>
          <a:lstStyle>
            <a:lvl1pPr>
              <a:defRPr sz="1600" baseline="0"/>
            </a:lvl1pPr>
          </a:lstStyle>
          <a:p>
            <a:pPr lvl="0"/>
            <a:r>
              <a:rPr lang="en-US" dirty="0" smtClean="0"/>
              <a:t>Blank or Paragraph Content</a:t>
            </a:r>
          </a:p>
        </p:txBody>
      </p:sp>
      <p:sp>
        <p:nvSpPr>
          <p:cNvPr id="12" name="Text Placeholder 11"/>
          <p:cNvSpPr>
            <a:spLocks noGrp="1"/>
          </p:cNvSpPr>
          <p:nvPr>
            <p:ph type="body" sz="quarter" idx="14" hasCustomPrompt="1"/>
          </p:nvPr>
        </p:nvSpPr>
        <p:spPr>
          <a:xfrm>
            <a:off x="3622675" y="976312"/>
            <a:ext cx="5294062" cy="414003"/>
          </a:xfrm>
        </p:spPr>
        <p:txBody>
          <a:bodyPr/>
          <a:lstStyle>
            <a:lvl1pPr algn="ctr">
              <a:defRPr sz="1600" b="0" cap="all"/>
            </a:lvl1pPr>
          </a:lstStyle>
          <a:p>
            <a:pPr lvl="0"/>
            <a:r>
              <a:rPr lang="en-US" dirty="0" smtClean="0"/>
              <a:t>AREA TITLE</a:t>
            </a:r>
            <a:endParaRPr lang="en-US" dirty="0"/>
          </a:p>
        </p:txBody>
      </p:sp>
    </p:spTree>
    <p:extLst>
      <p:ext uri="{BB962C8B-B14F-4D97-AF65-F5344CB8AC3E}">
        <p14:creationId xmlns:p14="http://schemas.microsoft.com/office/powerpoint/2010/main" val="3923733633"/>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mparsion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56934" y="307474"/>
            <a:ext cx="8410104" cy="983693"/>
          </a:xfrm>
        </p:spPr>
        <p:txBody>
          <a:bodyPr anchor="t">
            <a:normAutofit/>
          </a:bodyPr>
          <a:lstStyle>
            <a:lvl1pPr>
              <a:defRPr sz="2200" b="0" i="0" cap="none" baseline="0">
                <a:solidFill>
                  <a:srgbClr val="021F43"/>
                </a:solidFill>
                <a:latin typeface="+mj-lt"/>
                <a:cs typeface="Andes ExtraLight"/>
              </a:defRPr>
            </a:lvl1pPr>
          </a:lstStyle>
          <a:p>
            <a:r>
              <a:rPr lang="en-US" dirty="0" smtClean="0"/>
              <a:t>Slide Title up to </a:t>
            </a:r>
            <a:br>
              <a:rPr lang="en-US" dirty="0" smtClean="0"/>
            </a:br>
            <a:r>
              <a:rPr lang="en-US" dirty="0" smtClean="0"/>
              <a:t>Three Lines</a:t>
            </a:r>
            <a:br>
              <a:rPr lang="en-US" dirty="0" smtClean="0"/>
            </a:br>
            <a:r>
              <a:rPr lang="en-US" dirty="0" smtClean="0"/>
              <a:t>May Be All Caps or Title Case</a:t>
            </a:r>
            <a:endParaRPr lang="en-US" dirty="0"/>
          </a:p>
        </p:txBody>
      </p:sp>
      <p:sp>
        <p:nvSpPr>
          <p:cNvPr id="4" name="Content Placeholder 3"/>
          <p:cNvSpPr>
            <a:spLocks noGrp="1"/>
          </p:cNvSpPr>
          <p:nvPr>
            <p:ph sz="half" idx="2" hasCustomPrompt="1"/>
          </p:nvPr>
        </p:nvSpPr>
        <p:spPr>
          <a:xfrm>
            <a:off x="356934" y="1788583"/>
            <a:ext cx="4133273" cy="4399780"/>
          </a:xfrm>
        </p:spPr>
        <p:txBody>
          <a:bodyPr lIns="182880" rIns="182880" anchor="ctr"/>
          <a:lstStyle>
            <a:lvl1pPr marL="0" marR="0" indent="0" algn="l" defTabSz="914400" rtl="0" eaLnBrk="0" fontAlgn="base" latinLnBrk="0" hangingPunct="0">
              <a:lnSpc>
                <a:spcPct val="130000"/>
              </a:lnSpc>
              <a:spcBef>
                <a:spcPts val="1800"/>
              </a:spcBef>
              <a:spcAft>
                <a:spcPct val="0"/>
              </a:spcAft>
              <a:buClr>
                <a:schemeClr val="tx2">
                  <a:lumMod val="75000"/>
                  <a:lumOff val="25000"/>
                </a:schemeClr>
              </a:buClr>
              <a:buSzTx/>
              <a:buFontTx/>
              <a:buNone/>
              <a:tabLst/>
              <a:defRPr sz="1600">
                <a:solidFill>
                  <a:srgbClr val="595959"/>
                </a:solidFill>
              </a:defRPr>
            </a:lvl1pPr>
            <a:lvl2pPr>
              <a:defRPr sz="1600">
                <a:solidFill>
                  <a:srgbClr val="595959"/>
                </a:solidFill>
              </a:defRPr>
            </a:lvl2pPr>
            <a:lvl3pPr>
              <a:defRPr sz="1600">
                <a:solidFill>
                  <a:srgbClr val="595959"/>
                </a:solidFill>
              </a:defRPr>
            </a:lvl3pPr>
            <a:lvl4pPr>
              <a:defRPr sz="1600">
                <a:solidFill>
                  <a:srgbClr val="595959"/>
                </a:solidFill>
              </a:defRPr>
            </a:lvl4pPr>
            <a:lvl5pPr>
              <a:defRPr sz="1600">
                <a:solidFill>
                  <a:srgbClr val="595959"/>
                </a:solidFill>
              </a:defRPr>
            </a:lvl5pPr>
            <a:lvl6pPr>
              <a:defRPr sz="1800"/>
            </a:lvl6pPr>
            <a:lvl7pPr>
              <a:defRPr sz="1800"/>
            </a:lvl7pPr>
            <a:lvl8pPr>
              <a:defRPr sz="1800"/>
            </a:lvl8pPr>
            <a:lvl9pPr>
              <a:defRPr sz="1800"/>
            </a:lvl9pPr>
          </a:lstStyle>
          <a:p>
            <a:pPr marL="0" marR="0" lvl="0" indent="0" algn="l" defTabSz="914400" rtl="0" eaLnBrk="0" fontAlgn="base" latinLnBrk="0" hangingPunct="0">
              <a:lnSpc>
                <a:spcPct val="130000"/>
              </a:lnSpc>
              <a:spcBef>
                <a:spcPts val="1800"/>
              </a:spcBef>
              <a:spcAft>
                <a:spcPct val="0"/>
              </a:spcAft>
              <a:buClr>
                <a:schemeClr val="tx2">
                  <a:lumMod val="75000"/>
                  <a:lumOff val="25000"/>
                </a:schemeClr>
              </a:buClr>
              <a:buSzTx/>
              <a:buFontTx/>
              <a:buNone/>
              <a:tabLst/>
              <a:defRPr/>
            </a:pPr>
            <a:r>
              <a:rPr lang="en-US" dirty="0" smtClean="0"/>
              <a:t>Paragraph content</a:t>
            </a:r>
          </a:p>
          <a:p>
            <a:pPr lvl="1"/>
            <a:r>
              <a:rPr lang="en-US" dirty="0" smtClean="0"/>
              <a:t>Bullets </a:t>
            </a:r>
          </a:p>
          <a:p>
            <a:pPr lvl="3"/>
            <a:r>
              <a:rPr lang="en-US" dirty="0" smtClean="0"/>
              <a:t>Bullets</a:t>
            </a:r>
          </a:p>
          <a:p>
            <a:pPr lvl="4"/>
            <a:r>
              <a:rPr lang="en-US" dirty="0" smtClean="0"/>
              <a:t>Bullets</a:t>
            </a:r>
            <a:endParaRPr lang="en-US" dirty="0"/>
          </a:p>
        </p:txBody>
      </p:sp>
      <p:sp>
        <p:nvSpPr>
          <p:cNvPr id="6" name="Content Placeholder 3"/>
          <p:cNvSpPr>
            <a:spLocks noGrp="1"/>
          </p:cNvSpPr>
          <p:nvPr>
            <p:ph sz="half" idx="11" hasCustomPrompt="1"/>
          </p:nvPr>
        </p:nvSpPr>
        <p:spPr>
          <a:xfrm>
            <a:off x="4657428" y="1788509"/>
            <a:ext cx="4133088" cy="4402163"/>
          </a:xfrm>
        </p:spPr>
        <p:txBody>
          <a:bodyPr lIns="182880" rIns="182880" anchor="ctr"/>
          <a:lstStyle>
            <a:lvl1pPr marL="0" marR="0" indent="0" algn="l" defTabSz="914400" rtl="0" eaLnBrk="0" fontAlgn="base" latinLnBrk="0" hangingPunct="0">
              <a:lnSpc>
                <a:spcPct val="130000"/>
              </a:lnSpc>
              <a:spcBef>
                <a:spcPts val="1800"/>
              </a:spcBef>
              <a:spcAft>
                <a:spcPct val="0"/>
              </a:spcAft>
              <a:buClr>
                <a:schemeClr val="tx2">
                  <a:lumMod val="75000"/>
                  <a:lumOff val="25000"/>
                </a:schemeClr>
              </a:buClr>
              <a:buSzTx/>
              <a:buFontTx/>
              <a:buNone/>
              <a:tabLst/>
              <a:defRPr sz="1600">
                <a:solidFill>
                  <a:srgbClr val="595959"/>
                </a:solidFill>
              </a:defRPr>
            </a:lvl1pPr>
            <a:lvl2pPr>
              <a:defRPr sz="1600">
                <a:solidFill>
                  <a:srgbClr val="595959"/>
                </a:solidFill>
              </a:defRPr>
            </a:lvl2pPr>
            <a:lvl3pPr>
              <a:defRPr sz="1600">
                <a:solidFill>
                  <a:srgbClr val="595959"/>
                </a:solidFill>
              </a:defRPr>
            </a:lvl3pPr>
            <a:lvl4pPr>
              <a:defRPr sz="1600">
                <a:solidFill>
                  <a:srgbClr val="595959"/>
                </a:solidFill>
              </a:defRPr>
            </a:lvl4pPr>
            <a:lvl5pPr>
              <a:defRPr sz="1600">
                <a:solidFill>
                  <a:srgbClr val="595959"/>
                </a:solidFill>
              </a:defRPr>
            </a:lvl5pPr>
            <a:lvl6pPr>
              <a:defRPr sz="1800"/>
            </a:lvl6pPr>
            <a:lvl7pPr>
              <a:defRPr sz="1800"/>
            </a:lvl7pPr>
            <a:lvl8pPr>
              <a:defRPr sz="1800"/>
            </a:lvl8pPr>
            <a:lvl9pPr>
              <a:defRPr sz="1800"/>
            </a:lvl9pPr>
          </a:lstStyle>
          <a:p>
            <a:pPr marL="0" marR="0" lvl="0" indent="0" algn="l" defTabSz="914400" rtl="0" eaLnBrk="0" fontAlgn="base" latinLnBrk="0" hangingPunct="0">
              <a:lnSpc>
                <a:spcPct val="130000"/>
              </a:lnSpc>
              <a:spcBef>
                <a:spcPts val="1800"/>
              </a:spcBef>
              <a:spcAft>
                <a:spcPct val="0"/>
              </a:spcAft>
              <a:buClr>
                <a:schemeClr val="tx2">
                  <a:lumMod val="75000"/>
                  <a:lumOff val="25000"/>
                </a:schemeClr>
              </a:buClr>
              <a:buSzTx/>
              <a:buFontTx/>
              <a:buNone/>
              <a:tabLst/>
              <a:defRPr/>
            </a:pPr>
            <a:r>
              <a:rPr lang="en-US" dirty="0" smtClean="0"/>
              <a:t>Paragraph content</a:t>
            </a:r>
          </a:p>
          <a:p>
            <a:pPr lvl="1"/>
            <a:r>
              <a:rPr lang="en-US" dirty="0" smtClean="0"/>
              <a:t>Bullets </a:t>
            </a:r>
          </a:p>
          <a:p>
            <a:pPr lvl="3"/>
            <a:r>
              <a:rPr lang="en-US" dirty="0" smtClean="0"/>
              <a:t>Bullets</a:t>
            </a:r>
          </a:p>
          <a:p>
            <a:pPr lvl="4"/>
            <a:r>
              <a:rPr lang="en-US" dirty="0" smtClean="0"/>
              <a:t>Bullets</a:t>
            </a:r>
            <a:endParaRPr lang="en-US" dirty="0"/>
          </a:p>
        </p:txBody>
      </p:sp>
      <p:sp>
        <p:nvSpPr>
          <p:cNvPr id="7" name="Content Placeholder 3"/>
          <p:cNvSpPr>
            <a:spLocks noGrp="1"/>
          </p:cNvSpPr>
          <p:nvPr>
            <p:ph sz="half" idx="13" hasCustomPrompt="1"/>
          </p:nvPr>
        </p:nvSpPr>
        <p:spPr>
          <a:xfrm>
            <a:off x="356934" y="1429560"/>
            <a:ext cx="4133273" cy="264331"/>
          </a:xfrm>
        </p:spPr>
        <p:txBody>
          <a:bodyPr anchor="ctr">
            <a:normAutofit/>
          </a:bodyPr>
          <a:lstStyle>
            <a:lvl1pPr algn="ctr">
              <a:defRPr sz="1400" cap="all">
                <a:solidFill>
                  <a:srgbClr val="595959"/>
                </a:solidFill>
              </a:defRPr>
            </a:lvl1pPr>
            <a:lvl2pPr>
              <a:defRPr sz="1600">
                <a:solidFill>
                  <a:srgbClr val="595959"/>
                </a:solidFill>
              </a:defRPr>
            </a:lvl2pPr>
            <a:lvl3pPr>
              <a:defRPr sz="1600">
                <a:solidFill>
                  <a:srgbClr val="595959"/>
                </a:solidFill>
              </a:defRPr>
            </a:lvl3pPr>
            <a:lvl4pPr>
              <a:defRPr sz="1600">
                <a:solidFill>
                  <a:srgbClr val="595959"/>
                </a:solidFill>
              </a:defRPr>
            </a:lvl4pPr>
            <a:lvl5pPr>
              <a:defRPr sz="1600">
                <a:solidFill>
                  <a:srgbClr val="595959"/>
                </a:solidFill>
              </a:defRPr>
            </a:lvl5pPr>
            <a:lvl6pPr>
              <a:defRPr sz="1800"/>
            </a:lvl6pPr>
            <a:lvl7pPr>
              <a:defRPr sz="1800"/>
            </a:lvl7pPr>
            <a:lvl8pPr>
              <a:defRPr sz="1800"/>
            </a:lvl8pPr>
            <a:lvl9pPr>
              <a:defRPr sz="1800"/>
            </a:lvl9pPr>
          </a:lstStyle>
          <a:p>
            <a:pPr lvl="0"/>
            <a:r>
              <a:rPr lang="en-US" dirty="0" smtClean="0"/>
              <a:t>Area Title</a:t>
            </a:r>
          </a:p>
        </p:txBody>
      </p:sp>
      <p:sp>
        <p:nvSpPr>
          <p:cNvPr id="8" name="Content Placeholder 3"/>
          <p:cNvSpPr>
            <a:spLocks noGrp="1"/>
          </p:cNvSpPr>
          <p:nvPr>
            <p:ph sz="half" idx="14" hasCustomPrompt="1"/>
          </p:nvPr>
        </p:nvSpPr>
        <p:spPr>
          <a:xfrm>
            <a:off x="4657429" y="1421539"/>
            <a:ext cx="4133088" cy="264331"/>
          </a:xfrm>
        </p:spPr>
        <p:txBody>
          <a:bodyPr anchor="ctr">
            <a:normAutofit/>
          </a:bodyPr>
          <a:lstStyle>
            <a:lvl1pPr algn="ctr">
              <a:defRPr sz="1400" cap="all">
                <a:solidFill>
                  <a:srgbClr val="595959"/>
                </a:solidFill>
              </a:defRPr>
            </a:lvl1pPr>
            <a:lvl2pPr>
              <a:defRPr sz="1600">
                <a:solidFill>
                  <a:srgbClr val="595959"/>
                </a:solidFill>
              </a:defRPr>
            </a:lvl2pPr>
            <a:lvl3pPr>
              <a:defRPr sz="1600">
                <a:solidFill>
                  <a:srgbClr val="595959"/>
                </a:solidFill>
              </a:defRPr>
            </a:lvl3pPr>
            <a:lvl4pPr>
              <a:defRPr sz="1600">
                <a:solidFill>
                  <a:srgbClr val="595959"/>
                </a:solidFill>
              </a:defRPr>
            </a:lvl4pPr>
            <a:lvl5pPr>
              <a:defRPr sz="1600">
                <a:solidFill>
                  <a:srgbClr val="595959"/>
                </a:solidFill>
              </a:defRPr>
            </a:lvl5pPr>
            <a:lvl6pPr>
              <a:defRPr sz="1800"/>
            </a:lvl6pPr>
            <a:lvl7pPr>
              <a:defRPr sz="1800"/>
            </a:lvl7pPr>
            <a:lvl8pPr>
              <a:defRPr sz="1800"/>
            </a:lvl8pPr>
            <a:lvl9pPr>
              <a:defRPr sz="1800"/>
            </a:lvl9pPr>
          </a:lstStyle>
          <a:p>
            <a:pPr lvl="0"/>
            <a:r>
              <a:rPr lang="en-US" dirty="0" smtClean="0"/>
              <a:t>Area Title</a:t>
            </a:r>
          </a:p>
        </p:txBody>
      </p:sp>
      <p:sp>
        <p:nvSpPr>
          <p:cNvPr id="11" name="Footer Placeholder 10"/>
          <p:cNvSpPr>
            <a:spLocks noGrp="1"/>
          </p:cNvSpPr>
          <p:nvPr>
            <p:ph type="ftr" sz="quarter" idx="16"/>
          </p:nvPr>
        </p:nvSpPr>
        <p:spPr/>
        <p:txBody>
          <a:bodyPr/>
          <a:lstStyle/>
          <a:p>
            <a:r>
              <a:rPr lang="en-US" dirty="0" smtClean="0"/>
              <a:t>Confidential &amp; for IFC Staff Only Working Draft – Discussion Paper Only</a:t>
            </a:r>
            <a:endParaRPr lang="en-US" dirty="0"/>
          </a:p>
        </p:txBody>
      </p:sp>
      <p:sp>
        <p:nvSpPr>
          <p:cNvPr id="12" name="Slide Number Placeholder 11"/>
          <p:cNvSpPr>
            <a:spLocks noGrp="1"/>
          </p:cNvSpPr>
          <p:nvPr>
            <p:ph type="sldNum" sz="quarter" idx="17"/>
          </p:nvPr>
        </p:nvSpPr>
        <p:spPr>
          <a:xfrm>
            <a:off x="356934" y="6350002"/>
            <a:ext cx="552283" cy="358440"/>
          </a:xfrm>
        </p:spPr>
        <p:txBody>
          <a:bodyPr/>
          <a:lstStyle/>
          <a:p>
            <a:pPr>
              <a:defRPr/>
            </a:pPr>
            <a:fld id="{A91C009A-D183-4B06-A7F0-ADEC358427FA}" type="slidenum">
              <a:rPr lang="en-US" smtClean="0"/>
              <a:pPr>
                <a:defRPr/>
              </a:pPr>
              <a:t>‹#›</a:t>
            </a:fld>
            <a:endParaRPr lang="en-US" dirty="0"/>
          </a:p>
        </p:txBody>
      </p:sp>
      <p:pic>
        <p:nvPicPr>
          <p:cNvPr id="9" name="Picture 2"/>
          <p:cNvPicPr>
            <a:picLocks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23850" y="740245"/>
            <a:ext cx="6120000" cy="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05764055"/>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SustainFrmwork_PPTtemplate4.jpg" descr="/Users/kristinclennan/STUDIO GRAFIK/IFC_SustainableFramework/SustainFrmwork_PPTtemplate4.jpg"/>
          <p:cNvPicPr>
            <a:picLocks noChangeAspect="1"/>
          </p:cNvPicPr>
          <p:nvPr userDrawn="1"/>
        </p:nvPicPr>
        <p:blipFill>
          <a:blip r:embed="rId2" r:link="rId3"/>
          <a:stretch>
            <a:fillRect/>
          </a:stretch>
        </p:blipFill>
        <p:spPr>
          <a:xfrm>
            <a:off x="0" y="0"/>
            <a:ext cx="9144000" cy="6858000"/>
          </a:xfrm>
          <a:prstGeom prst="rect">
            <a:avLst/>
          </a:prstGeom>
        </p:spPr>
      </p:pic>
      <p:sp>
        <p:nvSpPr>
          <p:cNvPr id="2" name="Title 1"/>
          <p:cNvSpPr>
            <a:spLocks noGrp="1"/>
          </p:cNvSpPr>
          <p:nvPr>
            <p:ph type="title"/>
          </p:nvPr>
        </p:nvSpPr>
        <p:spPr>
          <a:xfrm>
            <a:off x="457200" y="152400"/>
            <a:ext cx="8229600" cy="568510"/>
          </a:xfrm>
        </p:spPr>
        <p:txBody>
          <a:bodyPr>
            <a:normAutofit/>
          </a:bodyPr>
          <a:lstStyle>
            <a:lvl1pPr>
              <a:defRPr sz="3200" b="1" cap="small" baseline="0">
                <a:solidFill>
                  <a:schemeClr val="bg1"/>
                </a:solidFill>
                <a:latin typeface="Gill Sans MT"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199408"/>
            <a:ext cx="8229600" cy="4926756"/>
          </a:xfrm>
        </p:spPr>
        <p:txBody>
          <a:bodyPr/>
          <a:lstStyle>
            <a:lvl1pPr>
              <a:spcBef>
                <a:spcPts val="0"/>
              </a:spcBef>
              <a:spcAft>
                <a:spcPts val="300"/>
              </a:spcAft>
              <a:buSzPct val="70000"/>
              <a:buFontTx/>
              <a:buBlip>
                <a:blip r:embed="rId4"/>
              </a:buBlip>
              <a:defRPr sz="2600">
                <a:latin typeface="Gill Sans MT" pitchFamily="34" charset="0"/>
              </a:defRPr>
            </a:lvl1pPr>
            <a:lvl2pPr marL="571500" indent="-228600">
              <a:spcBef>
                <a:spcPts val="0"/>
              </a:spcBef>
              <a:spcAft>
                <a:spcPts val="300"/>
              </a:spcAft>
              <a:buSzPct val="60000"/>
              <a:buFontTx/>
              <a:buBlip>
                <a:blip r:embed="rId5"/>
              </a:buBlip>
              <a:defRPr sz="2400">
                <a:latin typeface="Gill Sans MT" pitchFamily="34" charset="0"/>
              </a:defRPr>
            </a:lvl2pPr>
            <a:lvl3pPr marL="800100" indent="-228600">
              <a:spcBef>
                <a:spcPts val="0"/>
              </a:spcBef>
              <a:spcAft>
                <a:spcPts val="300"/>
              </a:spcAft>
              <a:buSzPct val="50000"/>
              <a:buFontTx/>
              <a:buBlip>
                <a:blip r:embed="rId4"/>
              </a:buBlip>
              <a:defRPr sz="2200">
                <a:latin typeface="Gill Sans MT" pitchFamily="34" charset="0"/>
              </a:defRPr>
            </a:lvl3pPr>
            <a:lvl4pPr>
              <a:spcBef>
                <a:spcPts val="0"/>
              </a:spcBef>
              <a:spcAft>
                <a:spcPts val="300"/>
              </a:spcAft>
              <a:defRPr>
                <a:latin typeface="Gill Sans MT" pitchFamily="34" charset="0"/>
              </a:defRPr>
            </a:lvl4pPr>
            <a:lvl5pPr>
              <a:spcBef>
                <a:spcPts val="0"/>
              </a:spcBef>
              <a:spcAft>
                <a:spcPts val="300"/>
              </a:spcAft>
              <a:buFont typeface="Arial" pitchFamily="34" charset="0"/>
              <a:buChar char="•"/>
              <a:defRPr>
                <a:latin typeface="Gill Sans MT"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D4826AC4-26B7-F64F-BDAD-C4FD32157039}" type="datetimeFigureOut">
              <a:rPr lang="en-US" smtClean="0"/>
              <a:pPr/>
              <a:t>10/31/2016</a:t>
            </a:fld>
            <a:endParaRPr lang="en-US" dirty="0"/>
          </a:p>
        </p:txBody>
      </p:sp>
      <p:sp>
        <p:nvSpPr>
          <p:cNvPr id="6" name="Slide Number Placeholder 5"/>
          <p:cNvSpPr>
            <a:spLocks noGrp="1"/>
          </p:cNvSpPr>
          <p:nvPr>
            <p:ph type="sldNum" sz="quarter" idx="12"/>
          </p:nvPr>
        </p:nvSpPr>
        <p:spPr/>
        <p:txBody>
          <a:bodyPr/>
          <a:lstStyle/>
          <a:p>
            <a:fld id="{9F603E1C-49AC-C144-A4C1-02C559DED9EA}" type="slidenum">
              <a:rPr lang="en-US" smtClean="0"/>
              <a:pPr/>
              <a:t>‹#›</a:t>
            </a:fld>
            <a:endParaRPr lang="en-US" dirty="0"/>
          </a:p>
        </p:txBody>
      </p:sp>
      <p:sp>
        <p:nvSpPr>
          <p:cNvPr id="8" name="Rectangle 6"/>
          <p:cNvSpPr txBox="1">
            <a:spLocks noChangeArrowheads="1"/>
          </p:cNvSpPr>
          <p:nvPr userDrawn="1"/>
        </p:nvSpPr>
        <p:spPr>
          <a:xfrm>
            <a:off x="3632200" y="6356350"/>
            <a:ext cx="1884363" cy="279400"/>
          </a:xfrm>
          <a:prstGeom prst="rect">
            <a:avLst/>
          </a:prstGeom>
          <a:ln/>
        </p:spPr>
        <p:txBody>
          <a:bodyPr vert="horz" lIns="91440" tIns="45720" rIns="91440" bIns="45720" rtlCol="0" anchor="ctr"/>
          <a:lstStyle>
            <a:lvl1pPr>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fld id="{0D7D3AC8-599A-4A34-B2E2-86E8C66A8D99}" type="slidenum">
              <a:rPr kumimoji="0" lang="en-US" sz="1200" b="0" i="0" u="none" strike="noStrike" kern="1200" cap="none" spc="0" normalizeH="0" baseline="0" noProof="0" smtClean="0">
                <a:ln>
                  <a:noFill/>
                </a:ln>
                <a:solidFill>
                  <a:schemeClr val="tx1"/>
                </a:solidFill>
                <a:effectLst/>
                <a:uLnTx/>
                <a:uFillTx/>
                <a:latin typeface="+mn-lt"/>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4826AC4-26B7-F64F-BDAD-C4FD32157039}" type="datetimeFigureOut">
              <a:rPr lang="en-US" smtClean="0"/>
              <a:pPr/>
              <a:t>10/31/2016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F603E1C-49AC-C144-A4C1-02C559DED9EA}"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4826AC4-26B7-F64F-BDAD-C4FD32157039}" type="datetimeFigureOut">
              <a:rPr lang="en-US" smtClean="0"/>
              <a:pPr/>
              <a:t>10/31/2016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F603E1C-49AC-C144-A4C1-02C559DED9EA}"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4826AC4-26B7-F64F-BDAD-C4FD32157039}" type="datetimeFigureOut">
              <a:rPr lang="en-US" smtClean="0"/>
              <a:pPr/>
              <a:t>10/31/2016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9F603E1C-49AC-C144-A4C1-02C559DED9EA}"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4826AC4-26B7-F64F-BDAD-C4FD32157039}" type="datetimeFigureOut">
              <a:rPr lang="en-US" smtClean="0"/>
              <a:pPr/>
              <a:t>10/31/2016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9F603E1C-49AC-C144-A4C1-02C559DED9EA}"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4826AC4-26B7-F64F-BDAD-C4FD32157039}" type="datetimeFigureOut">
              <a:rPr lang="en-US" smtClean="0"/>
              <a:pPr/>
              <a:t>10/31/2016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F603E1C-49AC-C144-A4C1-02C559DED9EA}"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4826AC4-26B7-F64F-BDAD-C4FD32157039}" type="datetimeFigureOut">
              <a:rPr lang="en-US" smtClean="0"/>
              <a:pPr/>
              <a:t>10/31/2016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F603E1C-49AC-C144-A4C1-02C559DED9EA}"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4826AC4-26B7-F64F-BDAD-C4FD32157039}" type="datetimeFigureOut">
              <a:rPr lang="en-US" smtClean="0"/>
              <a:pPr/>
              <a:t>10/31/2016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F603E1C-49AC-C144-A4C1-02C559DED9EA}"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slideLayout" Target="../slideLayouts/slideLayout16.xml"/><Relationship Id="rId1" Type="http://schemas.openxmlformats.org/officeDocument/2006/relationships/slideLayout" Target="../slideLayouts/slideLayout15.xml"/><Relationship Id="rId5" Type="http://schemas.openxmlformats.org/officeDocument/2006/relationships/image" Target="../media/image5.jpe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9.xml"/><Relationship Id="rId1" Type="http://schemas.openxmlformats.org/officeDocument/2006/relationships/slideLayout" Target="../slideLayouts/slideLayout18.xml"/><Relationship Id="rId4" Type="http://schemas.openxmlformats.org/officeDocument/2006/relationships/image" Target="../media/image10.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4826AC4-26B7-F64F-BDAD-C4FD32157039}" type="datetimeFigureOut">
              <a:rPr lang="en-US" smtClean="0"/>
              <a:pPr/>
              <a:t>10/31/2016</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603E1C-49AC-C144-A4C1-02C559DED9EA}"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83" r:id="rId12"/>
    <p:sldLayoutId id="2147483687" r:id="rId13"/>
    <p:sldLayoutId id="2147483688" r:id="rId14"/>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 name="Footer Placeholder 2"/>
          <p:cNvSpPr>
            <a:spLocks noGrp="1"/>
          </p:cNvSpPr>
          <p:nvPr>
            <p:ph type="ftr" sz="quarter" idx="3"/>
          </p:nvPr>
        </p:nvSpPr>
        <p:spPr>
          <a:xfrm>
            <a:off x="2847474" y="6356350"/>
            <a:ext cx="5601368" cy="327861"/>
          </a:xfrm>
          <a:prstGeom prst="rect">
            <a:avLst/>
          </a:prstGeom>
        </p:spPr>
        <p:txBody>
          <a:bodyPr vert="horz" lIns="0" tIns="0" rIns="91440" bIns="0" rtlCol="0" anchor="ctr">
            <a:normAutofit/>
          </a:bodyPr>
          <a:lstStyle>
            <a:lvl1pPr algn="r">
              <a:defRPr sz="1000" b="0">
                <a:solidFill>
                  <a:schemeClr val="tx1">
                    <a:tint val="75000"/>
                  </a:schemeClr>
                </a:solidFill>
                <a:latin typeface="+mn-lt"/>
              </a:defRPr>
            </a:lvl1pPr>
          </a:lstStyle>
          <a:p>
            <a:pPr defTabSz="914400" fontAlgn="base">
              <a:spcBef>
                <a:spcPct val="0"/>
              </a:spcBef>
              <a:spcAft>
                <a:spcPct val="0"/>
              </a:spcAft>
              <a:defRPr/>
            </a:pPr>
            <a:r>
              <a:rPr lang="en-US" dirty="0" smtClean="0">
                <a:solidFill>
                  <a:srgbClr val="002345">
                    <a:tint val="75000"/>
                  </a:srgbClr>
                </a:solidFill>
                <a:cs typeface="Times New Roman" pitchFamily="18" charset="0"/>
              </a:rPr>
              <a:t>Confidential &amp; for IFC Staff Only Working Draft – Discussion Paper Only</a:t>
            </a:r>
            <a:endParaRPr lang="en-US" dirty="0">
              <a:solidFill>
                <a:srgbClr val="002345">
                  <a:tint val="75000"/>
                </a:srgbClr>
              </a:solidFill>
              <a:cs typeface="Times New Roman" pitchFamily="18" charset="0"/>
            </a:endParaRPr>
          </a:p>
        </p:txBody>
      </p:sp>
      <p:sp>
        <p:nvSpPr>
          <p:cNvPr id="5" name="Date Placeholder 4"/>
          <p:cNvSpPr>
            <a:spLocks noGrp="1"/>
          </p:cNvSpPr>
          <p:nvPr>
            <p:ph type="dt" sz="half" idx="2"/>
          </p:nvPr>
        </p:nvSpPr>
        <p:spPr>
          <a:xfrm>
            <a:off x="684463" y="6329613"/>
            <a:ext cx="2133600" cy="365125"/>
          </a:xfrm>
          <a:prstGeom prst="rect">
            <a:avLst/>
          </a:prstGeom>
        </p:spPr>
        <p:txBody>
          <a:bodyPr vert="horz" lIns="0" tIns="0" rIns="91440" bIns="0" rtlCol="0" anchor="ctr">
            <a:normAutofit/>
          </a:bodyPr>
          <a:lstStyle>
            <a:lvl1pPr algn="l">
              <a:defRPr sz="1000" b="0">
                <a:solidFill>
                  <a:schemeClr val="tx1">
                    <a:tint val="75000"/>
                  </a:schemeClr>
                </a:solidFill>
                <a:latin typeface="+mn-lt"/>
              </a:defRPr>
            </a:lvl1pPr>
          </a:lstStyle>
          <a:p>
            <a:pPr defTabSz="914400" fontAlgn="base">
              <a:spcBef>
                <a:spcPct val="0"/>
              </a:spcBef>
              <a:spcAft>
                <a:spcPct val="0"/>
              </a:spcAft>
              <a:defRPr/>
            </a:pPr>
            <a:endParaRPr lang="en-US" dirty="0">
              <a:solidFill>
                <a:srgbClr val="002345">
                  <a:tint val="75000"/>
                </a:srgbClr>
              </a:solidFill>
              <a:cs typeface="Times New Roman" pitchFamily="18" charset="0"/>
            </a:endParaRPr>
          </a:p>
        </p:txBody>
      </p:sp>
      <p:pic>
        <p:nvPicPr>
          <p:cNvPr id="6" name="Picture 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86247" y="4581911"/>
            <a:ext cx="3557784" cy="627937"/>
          </a:xfrm>
          <a:prstGeom prst="rect">
            <a:avLst/>
          </a:prstGeom>
        </p:spPr>
      </p:pic>
    </p:spTree>
    <p:extLst>
      <p:ext uri="{BB962C8B-B14F-4D97-AF65-F5344CB8AC3E}">
        <p14:creationId xmlns:p14="http://schemas.microsoft.com/office/powerpoint/2010/main" val="1442205183"/>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Lst>
  <p:timing>
    <p:tnLst>
      <p:par>
        <p:cTn id="1" dur="indefinite" restart="never" nodeType="tmRoot"/>
      </p:par>
    </p:tnLst>
  </p:timing>
  <p:hf hdr="0" dt="0"/>
  <p:txStyles>
    <p:titleStyle>
      <a:lvl1pPr algn="l" rtl="0" eaLnBrk="1" fontAlgn="base" hangingPunct="1">
        <a:spcBef>
          <a:spcPct val="0"/>
        </a:spcBef>
        <a:spcAft>
          <a:spcPct val="0"/>
        </a:spcAft>
        <a:defRPr sz="2600" b="0" i="0" cap="all">
          <a:solidFill>
            <a:schemeClr val="tx1"/>
          </a:solidFill>
          <a:latin typeface="+mj-lt"/>
          <a:ea typeface="+mj-ea"/>
          <a:cs typeface="+mj-cs"/>
        </a:defRPr>
      </a:lvl1pPr>
      <a:lvl2pPr algn="ctr" rtl="0" eaLnBrk="1" fontAlgn="base" hangingPunct="1">
        <a:spcBef>
          <a:spcPct val="0"/>
        </a:spcBef>
        <a:spcAft>
          <a:spcPct val="0"/>
        </a:spcAft>
        <a:defRPr sz="2600" b="1">
          <a:solidFill>
            <a:srgbClr val="014C6D"/>
          </a:solidFill>
          <a:latin typeface="Trebuchet MS" pitchFamily="34" charset="0"/>
        </a:defRPr>
      </a:lvl2pPr>
      <a:lvl3pPr algn="ctr" rtl="0" eaLnBrk="1" fontAlgn="base" hangingPunct="1">
        <a:spcBef>
          <a:spcPct val="0"/>
        </a:spcBef>
        <a:spcAft>
          <a:spcPct val="0"/>
        </a:spcAft>
        <a:defRPr sz="2600" b="1">
          <a:solidFill>
            <a:srgbClr val="014C6D"/>
          </a:solidFill>
          <a:latin typeface="Trebuchet MS" pitchFamily="34" charset="0"/>
        </a:defRPr>
      </a:lvl3pPr>
      <a:lvl4pPr algn="ctr" rtl="0" eaLnBrk="1" fontAlgn="base" hangingPunct="1">
        <a:spcBef>
          <a:spcPct val="0"/>
        </a:spcBef>
        <a:spcAft>
          <a:spcPct val="0"/>
        </a:spcAft>
        <a:defRPr sz="2600" b="1">
          <a:solidFill>
            <a:srgbClr val="014C6D"/>
          </a:solidFill>
          <a:latin typeface="Trebuchet MS" pitchFamily="34" charset="0"/>
        </a:defRPr>
      </a:lvl4pPr>
      <a:lvl5pPr algn="ctr" rtl="0" eaLnBrk="1" fontAlgn="base" hangingPunct="1">
        <a:spcBef>
          <a:spcPct val="0"/>
        </a:spcBef>
        <a:spcAft>
          <a:spcPct val="0"/>
        </a:spcAft>
        <a:defRPr sz="2600" b="1">
          <a:solidFill>
            <a:srgbClr val="014C6D"/>
          </a:solidFill>
          <a:latin typeface="Trebuchet MS" pitchFamily="34" charset="0"/>
        </a:defRPr>
      </a:lvl5pPr>
      <a:lvl6pPr marL="457200" algn="ctr" rtl="0" eaLnBrk="1" fontAlgn="base" hangingPunct="1">
        <a:spcBef>
          <a:spcPct val="0"/>
        </a:spcBef>
        <a:spcAft>
          <a:spcPct val="0"/>
        </a:spcAft>
        <a:defRPr sz="2600" b="1">
          <a:solidFill>
            <a:srgbClr val="014C6D"/>
          </a:solidFill>
          <a:latin typeface="Trebuchet MS" pitchFamily="34" charset="0"/>
        </a:defRPr>
      </a:lvl6pPr>
      <a:lvl7pPr marL="914400" algn="ctr" rtl="0" eaLnBrk="1" fontAlgn="base" hangingPunct="1">
        <a:spcBef>
          <a:spcPct val="0"/>
        </a:spcBef>
        <a:spcAft>
          <a:spcPct val="0"/>
        </a:spcAft>
        <a:defRPr sz="2600" b="1">
          <a:solidFill>
            <a:srgbClr val="014C6D"/>
          </a:solidFill>
          <a:latin typeface="Trebuchet MS" pitchFamily="34" charset="0"/>
        </a:defRPr>
      </a:lvl7pPr>
      <a:lvl8pPr marL="1371600" algn="ctr" rtl="0" eaLnBrk="1" fontAlgn="base" hangingPunct="1">
        <a:spcBef>
          <a:spcPct val="0"/>
        </a:spcBef>
        <a:spcAft>
          <a:spcPct val="0"/>
        </a:spcAft>
        <a:defRPr sz="2600" b="1">
          <a:solidFill>
            <a:srgbClr val="014C6D"/>
          </a:solidFill>
          <a:latin typeface="Trebuchet MS" pitchFamily="34" charset="0"/>
        </a:defRPr>
      </a:lvl8pPr>
      <a:lvl9pPr marL="1828800" algn="ctr" rtl="0" eaLnBrk="1" fontAlgn="base" hangingPunct="1">
        <a:spcBef>
          <a:spcPct val="0"/>
        </a:spcBef>
        <a:spcAft>
          <a:spcPct val="0"/>
        </a:spcAft>
        <a:defRPr sz="2600" b="1">
          <a:solidFill>
            <a:srgbClr val="014C6D"/>
          </a:solidFill>
          <a:latin typeface="Trebuchet MS" pitchFamily="34" charset="0"/>
        </a:defRPr>
      </a:lvl9pPr>
    </p:titleStyle>
    <p:bodyStyle>
      <a:lvl1pPr marL="0" indent="0" algn="l" rtl="0" eaLnBrk="1" fontAlgn="base" hangingPunct="1">
        <a:lnSpc>
          <a:spcPct val="115000"/>
        </a:lnSpc>
        <a:spcBef>
          <a:spcPct val="20000"/>
        </a:spcBef>
        <a:spcAft>
          <a:spcPct val="0"/>
        </a:spcAft>
        <a:buClr>
          <a:srgbClr val="00783C"/>
        </a:buClr>
        <a:buNone/>
        <a:defRPr sz="1800">
          <a:solidFill>
            <a:schemeClr val="tx1"/>
          </a:solidFill>
          <a:latin typeface="+mn-lt"/>
          <a:ea typeface="+mn-ea"/>
          <a:cs typeface="+mn-cs"/>
        </a:defRPr>
      </a:lvl1pPr>
      <a:lvl2pPr marL="0" indent="0" algn="l" rtl="0" eaLnBrk="1" fontAlgn="base" hangingPunct="1">
        <a:spcBef>
          <a:spcPct val="20000"/>
        </a:spcBef>
        <a:spcAft>
          <a:spcPct val="0"/>
        </a:spcAft>
        <a:buClr>
          <a:srgbClr val="00783C"/>
        </a:buClr>
        <a:buFont typeface="Wingdings" pitchFamily="2" charset="2"/>
        <a:buNone/>
        <a:defRPr sz="1800">
          <a:solidFill>
            <a:schemeClr val="tx1"/>
          </a:solidFill>
          <a:latin typeface="+mn-lt"/>
        </a:defRPr>
      </a:lvl2pPr>
      <a:lvl3pPr marL="4763" indent="0" algn="l" rtl="0" eaLnBrk="1" fontAlgn="base" hangingPunct="1">
        <a:spcBef>
          <a:spcPct val="20000"/>
        </a:spcBef>
        <a:spcAft>
          <a:spcPct val="0"/>
        </a:spcAft>
        <a:buClr>
          <a:srgbClr val="00783C"/>
        </a:buClr>
        <a:buNone/>
        <a:defRPr sz="1800">
          <a:solidFill>
            <a:schemeClr val="tx1"/>
          </a:solidFill>
          <a:latin typeface="+mn-lt"/>
        </a:defRPr>
      </a:lvl3pPr>
      <a:lvl4pPr marL="0" indent="0" algn="l" rtl="0" eaLnBrk="1" fontAlgn="base" hangingPunct="1">
        <a:spcBef>
          <a:spcPct val="20000"/>
        </a:spcBef>
        <a:spcAft>
          <a:spcPct val="0"/>
        </a:spcAft>
        <a:buClr>
          <a:srgbClr val="00783C"/>
        </a:buClr>
        <a:buNone/>
        <a:defRPr sz="1800">
          <a:solidFill>
            <a:schemeClr val="tx1"/>
          </a:solidFill>
          <a:latin typeface="+mn-lt"/>
        </a:defRPr>
      </a:lvl4pPr>
      <a:lvl5pPr marL="0" indent="0" algn="l" rtl="0" eaLnBrk="1" fontAlgn="base" hangingPunct="1">
        <a:spcBef>
          <a:spcPct val="20000"/>
        </a:spcBef>
        <a:spcAft>
          <a:spcPct val="0"/>
        </a:spcAft>
        <a:buClr>
          <a:srgbClr val="00783C"/>
        </a:buClr>
        <a:buNone/>
        <a:defRPr sz="1800">
          <a:solidFill>
            <a:schemeClr val="tx1"/>
          </a:solidFill>
          <a:latin typeface="+mn-lt"/>
        </a:defRPr>
      </a:lvl5pPr>
      <a:lvl6pPr marL="2514600" indent="-228600" algn="l" rtl="0" eaLnBrk="1" fontAlgn="base" hangingPunct="1">
        <a:spcBef>
          <a:spcPct val="20000"/>
        </a:spcBef>
        <a:spcAft>
          <a:spcPct val="0"/>
        </a:spcAft>
        <a:buClr>
          <a:srgbClr val="00783C"/>
        </a:buClr>
        <a:buChar char="»"/>
        <a:defRPr sz="1600">
          <a:solidFill>
            <a:schemeClr val="tx1"/>
          </a:solidFill>
          <a:latin typeface="+mn-lt"/>
        </a:defRPr>
      </a:lvl6pPr>
      <a:lvl7pPr marL="2971800" indent="-228600" algn="l" rtl="0" eaLnBrk="1" fontAlgn="base" hangingPunct="1">
        <a:spcBef>
          <a:spcPct val="20000"/>
        </a:spcBef>
        <a:spcAft>
          <a:spcPct val="0"/>
        </a:spcAft>
        <a:buClr>
          <a:srgbClr val="00783C"/>
        </a:buClr>
        <a:buChar char="»"/>
        <a:defRPr sz="1600">
          <a:solidFill>
            <a:schemeClr val="tx1"/>
          </a:solidFill>
          <a:latin typeface="+mn-lt"/>
        </a:defRPr>
      </a:lvl7pPr>
      <a:lvl8pPr marL="3429000" indent="-228600" algn="l" rtl="0" eaLnBrk="1" fontAlgn="base" hangingPunct="1">
        <a:spcBef>
          <a:spcPct val="20000"/>
        </a:spcBef>
        <a:spcAft>
          <a:spcPct val="0"/>
        </a:spcAft>
        <a:buClr>
          <a:srgbClr val="00783C"/>
        </a:buClr>
        <a:buChar char="»"/>
        <a:defRPr sz="1600">
          <a:solidFill>
            <a:schemeClr val="tx1"/>
          </a:solidFill>
          <a:latin typeface="+mn-lt"/>
        </a:defRPr>
      </a:lvl8pPr>
      <a:lvl9pPr marL="3886200" indent="-228600" algn="l" rtl="0" eaLnBrk="1" fontAlgn="base" hangingPunct="1">
        <a:spcBef>
          <a:spcPct val="20000"/>
        </a:spcBef>
        <a:spcAft>
          <a:spcPct val="0"/>
        </a:spcAft>
        <a:buClr>
          <a:srgbClr val="00783C"/>
        </a:buClr>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08" name="Freeform 84"/>
          <p:cNvSpPr>
            <a:spLocks/>
          </p:cNvSpPr>
          <p:nvPr/>
        </p:nvSpPr>
        <p:spPr bwMode="auto">
          <a:xfrm flipH="1">
            <a:off x="8189913" y="6323013"/>
            <a:ext cx="349250" cy="534987"/>
          </a:xfrm>
          <a:custGeom>
            <a:avLst/>
            <a:gdLst/>
            <a:ahLst/>
            <a:cxnLst>
              <a:cxn ang="0">
                <a:pos x="0" y="0"/>
              </a:cxn>
              <a:cxn ang="0">
                <a:pos x="38" y="110"/>
              </a:cxn>
              <a:cxn ang="0">
                <a:pos x="78" y="216"/>
              </a:cxn>
              <a:cxn ang="0">
                <a:pos x="106" y="304"/>
              </a:cxn>
              <a:cxn ang="0">
                <a:pos x="136" y="398"/>
              </a:cxn>
              <a:cxn ang="0">
                <a:pos x="164" y="506"/>
              </a:cxn>
              <a:cxn ang="0">
                <a:pos x="206" y="672"/>
              </a:cxn>
              <a:cxn ang="0">
                <a:pos x="236" y="788"/>
              </a:cxn>
              <a:cxn ang="0">
                <a:pos x="272" y="990"/>
              </a:cxn>
              <a:cxn ang="0">
                <a:pos x="286" y="1086"/>
              </a:cxn>
              <a:cxn ang="0">
                <a:pos x="302" y="1194"/>
              </a:cxn>
              <a:cxn ang="0">
                <a:pos x="638" y="1194"/>
              </a:cxn>
              <a:cxn ang="0">
                <a:pos x="624" y="1142"/>
              </a:cxn>
              <a:cxn ang="0">
                <a:pos x="598" y="1060"/>
              </a:cxn>
              <a:cxn ang="0">
                <a:pos x="572" y="980"/>
              </a:cxn>
              <a:cxn ang="0">
                <a:pos x="548" y="912"/>
              </a:cxn>
              <a:cxn ang="0">
                <a:pos x="494" y="784"/>
              </a:cxn>
              <a:cxn ang="0">
                <a:pos x="456" y="698"/>
              </a:cxn>
              <a:cxn ang="0">
                <a:pos x="424" y="626"/>
              </a:cxn>
              <a:cxn ang="0">
                <a:pos x="378" y="532"/>
              </a:cxn>
              <a:cxn ang="0">
                <a:pos x="340" y="470"/>
              </a:cxn>
              <a:cxn ang="0">
                <a:pos x="306" y="414"/>
              </a:cxn>
              <a:cxn ang="0">
                <a:pos x="268" y="342"/>
              </a:cxn>
              <a:cxn ang="0">
                <a:pos x="228" y="286"/>
              </a:cxn>
              <a:cxn ang="0">
                <a:pos x="174" y="210"/>
              </a:cxn>
              <a:cxn ang="0">
                <a:pos x="122" y="140"/>
              </a:cxn>
              <a:cxn ang="0">
                <a:pos x="58" y="52"/>
              </a:cxn>
              <a:cxn ang="0">
                <a:pos x="30" y="20"/>
              </a:cxn>
              <a:cxn ang="0">
                <a:pos x="0" y="0"/>
              </a:cxn>
            </a:cxnLst>
            <a:rect l="0" t="0" r="r" b="b"/>
            <a:pathLst>
              <a:path w="638" h="1194">
                <a:moveTo>
                  <a:pt x="0" y="0"/>
                </a:moveTo>
                <a:lnTo>
                  <a:pt x="38" y="110"/>
                </a:lnTo>
                <a:lnTo>
                  <a:pt x="78" y="216"/>
                </a:lnTo>
                <a:lnTo>
                  <a:pt x="106" y="304"/>
                </a:lnTo>
                <a:lnTo>
                  <a:pt x="136" y="398"/>
                </a:lnTo>
                <a:lnTo>
                  <a:pt x="164" y="506"/>
                </a:lnTo>
                <a:lnTo>
                  <a:pt x="206" y="672"/>
                </a:lnTo>
                <a:lnTo>
                  <a:pt x="236" y="788"/>
                </a:lnTo>
                <a:lnTo>
                  <a:pt x="272" y="990"/>
                </a:lnTo>
                <a:lnTo>
                  <a:pt x="286" y="1086"/>
                </a:lnTo>
                <a:lnTo>
                  <a:pt x="302" y="1194"/>
                </a:lnTo>
                <a:lnTo>
                  <a:pt x="638" y="1194"/>
                </a:lnTo>
                <a:lnTo>
                  <a:pt x="624" y="1142"/>
                </a:lnTo>
                <a:lnTo>
                  <a:pt x="598" y="1060"/>
                </a:lnTo>
                <a:lnTo>
                  <a:pt x="572" y="980"/>
                </a:lnTo>
                <a:lnTo>
                  <a:pt x="548" y="912"/>
                </a:lnTo>
                <a:lnTo>
                  <a:pt x="494" y="784"/>
                </a:lnTo>
                <a:lnTo>
                  <a:pt x="456" y="698"/>
                </a:lnTo>
                <a:lnTo>
                  <a:pt x="424" y="626"/>
                </a:lnTo>
                <a:lnTo>
                  <a:pt x="378" y="532"/>
                </a:lnTo>
                <a:lnTo>
                  <a:pt x="340" y="470"/>
                </a:lnTo>
                <a:lnTo>
                  <a:pt x="306" y="414"/>
                </a:lnTo>
                <a:lnTo>
                  <a:pt x="268" y="342"/>
                </a:lnTo>
                <a:lnTo>
                  <a:pt x="228" y="286"/>
                </a:lnTo>
                <a:lnTo>
                  <a:pt x="174" y="210"/>
                </a:lnTo>
                <a:lnTo>
                  <a:pt x="122" y="140"/>
                </a:lnTo>
                <a:lnTo>
                  <a:pt x="58" y="52"/>
                </a:lnTo>
                <a:lnTo>
                  <a:pt x="30" y="20"/>
                </a:lnTo>
                <a:lnTo>
                  <a:pt x="0" y="0"/>
                </a:lnTo>
                <a:close/>
              </a:path>
            </a:pathLst>
          </a:custGeom>
          <a:noFill/>
          <a:ln w="9525" cap="flat" cmpd="sng">
            <a:noFill/>
            <a:prstDash val="solid"/>
            <a:round/>
            <a:headEnd type="none" w="med" len="med"/>
            <a:tailEnd type="none" w="med" len="med"/>
          </a:ln>
          <a:effectLst/>
        </p:spPr>
        <p:txBody>
          <a:bodyPr wrap="none" lIns="0" tIns="0" rIns="0" bIns="0" anchor="ctr"/>
          <a:lstStyle/>
          <a:p>
            <a:pPr defTabSz="914400" fontAlgn="base">
              <a:spcBef>
                <a:spcPct val="50000"/>
              </a:spcBef>
              <a:spcAft>
                <a:spcPct val="0"/>
              </a:spcAft>
              <a:buFontTx/>
              <a:buChar char="•"/>
              <a:defRPr/>
            </a:pPr>
            <a:endParaRPr lang="en-US" sz="1300" dirty="0">
              <a:solidFill>
                <a:srgbClr val="021F43"/>
              </a:solidFill>
              <a:latin typeface="Trebuchet MS" pitchFamily="34" charset="0"/>
              <a:cs typeface="Times New Roman" pitchFamily="18" charset="0"/>
            </a:endParaRPr>
          </a:p>
        </p:txBody>
      </p:sp>
      <p:sp>
        <p:nvSpPr>
          <p:cNvPr id="1109" name="Freeform 85"/>
          <p:cNvSpPr>
            <a:spLocks/>
          </p:cNvSpPr>
          <p:nvPr/>
        </p:nvSpPr>
        <p:spPr bwMode="auto">
          <a:xfrm flipH="1">
            <a:off x="8545513" y="6146800"/>
            <a:ext cx="246062" cy="165100"/>
          </a:xfrm>
          <a:custGeom>
            <a:avLst/>
            <a:gdLst/>
            <a:ahLst/>
            <a:cxnLst>
              <a:cxn ang="0">
                <a:pos x="448" y="372"/>
              </a:cxn>
              <a:cxn ang="0">
                <a:pos x="388" y="302"/>
              </a:cxn>
              <a:cxn ang="0">
                <a:pos x="280" y="208"/>
              </a:cxn>
              <a:cxn ang="0">
                <a:pos x="210" y="142"/>
              </a:cxn>
              <a:cxn ang="0">
                <a:pos x="140" y="94"/>
              </a:cxn>
              <a:cxn ang="0">
                <a:pos x="64" y="44"/>
              </a:cxn>
              <a:cxn ang="0">
                <a:pos x="0" y="0"/>
              </a:cxn>
              <a:cxn ang="0">
                <a:pos x="280" y="0"/>
              </a:cxn>
              <a:cxn ang="0">
                <a:pos x="300" y="36"/>
              </a:cxn>
              <a:cxn ang="0">
                <a:pos x="324" y="82"/>
              </a:cxn>
              <a:cxn ang="0">
                <a:pos x="346" y="134"/>
              </a:cxn>
              <a:cxn ang="0">
                <a:pos x="378" y="206"/>
              </a:cxn>
              <a:cxn ang="0">
                <a:pos x="408" y="264"/>
              </a:cxn>
              <a:cxn ang="0">
                <a:pos x="434" y="334"/>
              </a:cxn>
              <a:cxn ang="0">
                <a:pos x="448" y="372"/>
              </a:cxn>
            </a:cxnLst>
            <a:rect l="0" t="0" r="r" b="b"/>
            <a:pathLst>
              <a:path w="448" h="372">
                <a:moveTo>
                  <a:pt x="448" y="372"/>
                </a:moveTo>
                <a:lnTo>
                  <a:pt x="388" y="302"/>
                </a:lnTo>
                <a:lnTo>
                  <a:pt x="280" y="208"/>
                </a:lnTo>
                <a:lnTo>
                  <a:pt x="210" y="142"/>
                </a:lnTo>
                <a:lnTo>
                  <a:pt x="140" y="94"/>
                </a:lnTo>
                <a:lnTo>
                  <a:pt x="64" y="44"/>
                </a:lnTo>
                <a:lnTo>
                  <a:pt x="0" y="0"/>
                </a:lnTo>
                <a:lnTo>
                  <a:pt x="280" y="0"/>
                </a:lnTo>
                <a:lnTo>
                  <a:pt x="300" y="36"/>
                </a:lnTo>
                <a:lnTo>
                  <a:pt x="324" y="82"/>
                </a:lnTo>
                <a:lnTo>
                  <a:pt x="346" y="134"/>
                </a:lnTo>
                <a:lnTo>
                  <a:pt x="378" y="206"/>
                </a:lnTo>
                <a:lnTo>
                  <a:pt x="408" y="264"/>
                </a:lnTo>
                <a:lnTo>
                  <a:pt x="434" y="334"/>
                </a:lnTo>
                <a:lnTo>
                  <a:pt x="448" y="372"/>
                </a:lnTo>
                <a:close/>
              </a:path>
            </a:pathLst>
          </a:custGeom>
          <a:noFill/>
          <a:ln w="9525" cap="flat" cmpd="sng">
            <a:noFill/>
            <a:prstDash val="solid"/>
            <a:round/>
            <a:headEnd type="none" w="med" len="med"/>
            <a:tailEnd type="none" w="med" len="med"/>
          </a:ln>
          <a:effectLst/>
        </p:spPr>
        <p:txBody>
          <a:bodyPr wrap="none" lIns="0" tIns="0" rIns="0" bIns="0" anchor="ctr"/>
          <a:lstStyle/>
          <a:p>
            <a:pPr defTabSz="914400" fontAlgn="base">
              <a:spcAft>
                <a:spcPct val="0"/>
              </a:spcAft>
              <a:defRPr/>
            </a:pPr>
            <a:endParaRPr lang="en-US" sz="2000" dirty="0">
              <a:solidFill>
                <a:srgbClr val="000000"/>
              </a:solidFill>
              <a:cs typeface="Times New Roman" pitchFamily="18" charset="0"/>
            </a:endParaRPr>
          </a:p>
        </p:txBody>
      </p:sp>
      <p:sp>
        <p:nvSpPr>
          <p:cNvPr id="1032" name="Rectangle 2"/>
          <p:cNvSpPr>
            <a:spLocks noGrp="1" noChangeArrowheads="1"/>
          </p:cNvSpPr>
          <p:nvPr>
            <p:ph type="title"/>
          </p:nvPr>
        </p:nvSpPr>
        <p:spPr bwMode="auto">
          <a:xfrm>
            <a:off x="356934" y="301625"/>
            <a:ext cx="8462029" cy="1208087"/>
          </a:xfrm>
          <a:prstGeom prst="rect">
            <a:avLst/>
          </a:prstGeom>
          <a:noFill/>
          <a:ln w="9525">
            <a:noFill/>
            <a:miter lim="800000"/>
            <a:headEnd/>
            <a:tailEnd/>
          </a:ln>
        </p:spPr>
        <p:txBody>
          <a:bodyPr vert="horz" wrap="square" lIns="0" tIns="0" rIns="0" bIns="0" numCol="1" anchor="b" anchorCtr="0" compatLnSpc="1">
            <a:prstTxWarp prst="textNoShape">
              <a:avLst/>
            </a:prstTxWarp>
            <a:normAutofit/>
          </a:bodyPr>
          <a:lstStyle/>
          <a:p>
            <a:pPr lvl="0"/>
            <a:r>
              <a:rPr lang="en-US" smtClean="0"/>
              <a:t>Click to edit Master title style</a:t>
            </a:r>
            <a:endParaRPr lang="en-US" dirty="0" smtClean="0"/>
          </a:p>
        </p:txBody>
      </p:sp>
      <p:sp>
        <p:nvSpPr>
          <p:cNvPr id="1033" name="Rectangle 3"/>
          <p:cNvSpPr>
            <a:spLocks noGrp="1" noChangeArrowheads="1"/>
          </p:cNvSpPr>
          <p:nvPr>
            <p:ph type="body" idx="1"/>
          </p:nvPr>
        </p:nvSpPr>
        <p:spPr bwMode="auto">
          <a:xfrm>
            <a:off x="356934" y="1697789"/>
            <a:ext cx="8479592" cy="438914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dirty="0" smtClean="0"/>
              <a:t>Paragraph content</a:t>
            </a:r>
          </a:p>
          <a:p>
            <a:pPr lvl="1"/>
            <a:r>
              <a:rPr lang="en-US" dirty="0" smtClean="0"/>
              <a:t>Bullets</a:t>
            </a:r>
          </a:p>
          <a:p>
            <a:pPr lvl="5"/>
            <a:r>
              <a:rPr lang="en-US" dirty="0" smtClean="0"/>
              <a:t>Bullets</a:t>
            </a:r>
          </a:p>
          <a:p>
            <a:pPr lvl="3"/>
            <a:r>
              <a:rPr lang="en-US" dirty="0" smtClean="0"/>
              <a:t>Bullets</a:t>
            </a:r>
          </a:p>
          <a:p>
            <a:pPr lvl="4"/>
            <a:r>
              <a:rPr lang="en-US" dirty="0" smtClean="0"/>
              <a:t>Bullets</a:t>
            </a:r>
          </a:p>
        </p:txBody>
      </p:sp>
      <p:sp>
        <p:nvSpPr>
          <p:cNvPr id="1030" name="Rectangle 6"/>
          <p:cNvSpPr>
            <a:spLocks noGrp="1" noChangeArrowheads="1"/>
          </p:cNvSpPr>
          <p:nvPr>
            <p:ph type="sldNum" sz="quarter" idx="4"/>
          </p:nvPr>
        </p:nvSpPr>
        <p:spPr bwMode="auto">
          <a:xfrm>
            <a:off x="356934" y="6350002"/>
            <a:ext cx="552283" cy="35844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l">
              <a:defRPr sz="1100" b="0">
                <a:solidFill>
                  <a:srgbClr val="7F7F7F"/>
                </a:solidFill>
                <a:latin typeface="Arial"/>
                <a:cs typeface="Arial"/>
              </a:defRPr>
            </a:lvl1pPr>
          </a:lstStyle>
          <a:p>
            <a:pPr defTabSz="914400" fontAlgn="base">
              <a:spcBef>
                <a:spcPct val="0"/>
              </a:spcBef>
              <a:spcAft>
                <a:spcPct val="0"/>
              </a:spcAft>
              <a:defRPr/>
            </a:pPr>
            <a:fld id="{A91C009A-D183-4B06-A7F0-ADEC358427FA}" type="slidenum">
              <a:rPr lang="en-US" smtClean="0"/>
              <a:pPr defTabSz="914400" fontAlgn="base">
                <a:spcBef>
                  <a:spcPct val="0"/>
                </a:spcBef>
                <a:spcAft>
                  <a:spcPct val="0"/>
                </a:spcAft>
                <a:defRPr/>
              </a:pPr>
              <a:t>‹#›</a:t>
            </a:fld>
            <a:endParaRPr lang="en-US" dirty="0"/>
          </a:p>
        </p:txBody>
      </p:sp>
      <p:sp>
        <p:nvSpPr>
          <p:cNvPr id="8" name="TextBox 7"/>
          <p:cNvSpPr txBox="1"/>
          <p:nvPr/>
        </p:nvSpPr>
        <p:spPr>
          <a:xfrm>
            <a:off x="8683625" y="6207125"/>
            <a:ext cx="184666" cy="338554"/>
          </a:xfrm>
          <a:prstGeom prst="rect">
            <a:avLst/>
          </a:prstGeom>
          <a:noFill/>
        </p:spPr>
        <p:txBody>
          <a:bodyPr wrap="none" rtlCol="0">
            <a:spAutoFit/>
          </a:bodyPr>
          <a:lstStyle/>
          <a:p>
            <a:pPr defTabSz="914400" fontAlgn="base">
              <a:spcBef>
                <a:spcPct val="0"/>
              </a:spcBef>
              <a:spcAft>
                <a:spcPct val="0"/>
              </a:spcAft>
            </a:pPr>
            <a:endParaRPr lang="en-US" sz="1600" b="1" dirty="0">
              <a:solidFill>
                <a:srgbClr val="021F43"/>
              </a:solidFill>
              <a:latin typeface="Trebuchet MS" pitchFamily="34" charset="0"/>
              <a:cs typeface="Times New Roman" pitchFamily="18" charset="0"/>
            </a:endParaRPr>
          </a:p>
        </p:txBody>
      </p:sp>
      <p:sp>
        <p:nvSpPr>
          <p:cNvPr id="3" name="Footer Placeholder 2"/>
          <p:cNvSpPr>
            <a:spLocks noGrp="1"/>
          </p:cNvSpPr>
          <p:nvPr>
            <p:ph type="ftr" sz="quarter" idx="3"/>
          </p:nvPr>
        </p:nvSpPr>
        <p:spPr>
          <a:xfrm>
            <a:off x="1002632" y="6356350"/>
            <a:ext cx="5708314" cy="365125"/>
          </a:xfrm>
          <a:prstGeom prst="rect">
            <a:avLst/>
          </a:prstGeom>
        </p:spPr>
        <p:txBody>
          <a:bodyPr vert="horz" lIns="91440" tIns="45720" rIns="91440" bIns="45720" rtlCol="0" anchor="ctr"/>
          <a:lstStyle>
            <a:lvl1pPr algn="l">
              <a:defRPr sz="1200" b="0">
                <a:solidFill>
                  <a:srgbClr val="7F7F7F"/>
                </a:solidFill>
                <a:latin typeface="+mn-lt"/>
              </a:defRPr>
            </a:lvl1pPr>
          </a:lstStyle>
          <a:p>
            <a:pPr defTabSz="914400" fontAlgn="base">
              <a:spcBef>
                <a:spcPct val="0"/>
              </a:spcBef>
              <a:spcAft>
                <a:spcPct val="0"/>
              </a:spcAft>
            </a:pPr>
            <a:r>
              <a:rPr lang="en-US" dirty="0" smtClean="0">
                <a:cs typeface="Times New Roman" pitchFamily="18" charset="0"/>
              </a:rPr>
              <a:t>Confidential &amp; for IFC Staff Only Working Draft – Discussion Paper Only</a:t>
            </a:r>
            <a:endParaRPr lang="en-US" dirty="0">
              <a:cs typeface="Times New Roman" pitchFamily="18" charset="0"/>
            </a:endParaRPr>
          </a:p>
        </p:txBody>
      </p:sp>
      <p:pic>
        <p:nvPicPr>
          <p:cNvPr id="12" name="Picture 1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922977" y="6376402"/>
            <a:ext cx="1868598" cy="329801"/>
          </a:xfrm>
          <a:prstGeom prst="rect">
            <a:avLst/>
          </a:prstGeom>
        </p:spPr>
      </p:pic>
    </p:spTree>
    <p:extLst>
      <p:ext uri="{BB962C8B-B14F-4D97-AF65-F5344CB8AC3E}">
        <p14:creationId xmlns:p14="http://schemas.microsoft.com/office/powerpoint/2010/main" val="3096951796"/>
      </p:ext>
    </p:extLst>
  </p:cSld>
  <p:clrMap bg1="lt1" tx1="dk1" bg2="lt2" tx2="dk2" accent1="accent1" accent2="accent2" accent3="accent3" accent4="accent4" accent5="accent5" accent6="accent6" hlink="hlink" folHlink="folHlink"/>
  <p:sldLayoutIdLst>
    <p:sldLayoutId id="2147483666" r:id="rId1"/>
    <p:sldLayoutId id="2147483667" r:id="rId2"/>
  </p:sldLayoutIdLst>
  <p:timing>
    <p:tnLst>
      <p:par>
        <p:cTn id="1" dur="indefinite" restart="never" nodeType="tmRoot"/>
      </p:par>
    </p:tnLst>
  </p:timing>
  <p:hf hdr="0" dt="0"/>
  <p:txStyles>
    <p:titleStyle>
      <a:lvl1pPr marL="0" indent="0" algn="l" rtl="0" eaLnBrk="1" fontAlgn="base" hangingPunct="1">
        <a:lnSpc>
          <a:spcPct val="100000"/>
        </a:lnSpc>
        <a:spcBef>
          <a:spcPts val="0"/>
        </a:spcBef>
        <a:spcAft>
          <a:spcPct val="0"/>
        </a:spcAft>
        <a:buFont typeface="Arial"/>
        <a:buNone/>
        <a:defRPr sz="2200" b="0" i="0" cap="all" baseline="0">
          <a:solidFill>
            <a:srgbClr val="021F43"/>
          </a:solidFill>
          <a:latin typeface="+mn-lt"/>
          <a:ea typeface="+mj-ea"/>
          <a:cs typeface="Andes ExtraLight"/>
        </a:defRPr>
      </a:lvl1pPr>
      <a:lvl2pPr algn="ctr" rtl="0" eaLnBrk="1" fontAlgn="base" hangingPunct="1">
        <a:spcBef>
          <a:spcPct val="0"/>
        </a:spcBef>
        <a:spcAft>
          <a:spcPct val="0"/>
        </a:spcAft>
        <a:defRPr sz="2600" b="1">
          <a:solidFill>
            <a:srgbClr val="014C6D"/>
          </a:solidFill>
          <a:latin typeface="Trebuchet MS" pitchFamily="34" charset="0"/>
        </a:defRPr>
      </a:lvl2pPr>
      <a:lvl3pPr algn="ctr" rtl="0" eaLnBrk="1" fontAlgn="base" hangingPunct="1">
        <a:spcBef>
          <a:spcPct val="0"/>
        </a:spcBef>
        <a:spcAft>
          <a:spcPct val="0"/>
        </a:spcAft>
        <a:defRPr sz="2600" b="1">
          <a:solidFill>
            <a:srgbClr val="014C6D"/>
          </a:solidFill>
          <a:latin typeface="Trebuchet MS" pitchFamily="34" charset="0"/>
        </a:defRPr>
      </a:lvl3pPr>
      <a:lvl4pPr algn="ctr" rtl="0" eaLnBrk="1" fontAlgn="base" hangingPunct="1">
        <a:spcBef>
          <a:spcPct val="0"/>
        </a:spcBef>
        <a:spcAft>
          <a:spcPct val="0"/>
        </a:spcAft>
        <a:defRPr sz="2600" b="1">
          <a:solidFill>
            <a:srgbClr val="014C6D"/>
          </a:solidFill>
          <a:latin typeface="Trebuchet MS" pitchFamily="34" charset="0"/>
        </a:defRPr>
      </a:lvl4pPr>
      <a:lvl5pPr algn="ctr" rtl="0" eaLnBrk="1" fontAlgn="base" hangingPunct="1">
        <a:spcBef>
          <a:spcPct val="0"/>
        </a:spcBef>
        <a:spcAft>
          <a:spcPct val="0"/>
        </a:spcAft>
        <a:defRPr sz="2600" b="1">
          <a:solidFill>
            <a:srgbClr val="014C6D"/>
          </a:solidFill>
          <a:latin typeface="Trebuchet MS" pitchFamily="34" charset="0"/>
        </a:defRPr>
      </a:lvl5pPr>
      <a:lvl6pPr marL="457200" algn="ctr" rtl="0" eaLnBrk="1" fontAlgn="base" hangingPunct="1">
        <a:spcBef>
          <a:spcPct val="0"/>
        </a:spcBef>
        <a:spcAft>
          <a:spcPct val="0"/>
        </a:spcAft>
        <a:defRPr sz="2600" b="1">
          <a:solidFill>
            <a:srgbClr val="014C6D"/>
          </a:solidFill>
          <a:latin typeface="Trebuchet MS" pitchFamily="34" charset="0"/>
        </a:defRPr>
      </a:lvl6pPr>
      <a:lvl7pPr marL="914400" algn="ctr" rtl="0" eaLnBrk="1" fontAlgn="base" hangingPunct="1">
        <a:spcBef>
          <a:spcPct val="0"/>
        </a:spcBef>
        <a:spcAft>
          <a:spcPct val="0"/>
        </a:spcAft>
        <a:defRPr sz="2600" b="1">
          <a:solidFill>
            <a:srgbClr val="014C6D"/>
          </a:solidFill>
          <a:latin typeface="Trebuchet MS" pitchFamily="34" charset="0"/>
        </a:defRPr>
      </a:lvl7pPr>
      <a:lvl8pPr marL="1371600" algn="ctr" rtl="0" eaLnBrk="1" fontAlgn="base" hangingPunct="1">
        <a:spcBef>
          <a:spcPct val="0"/>
        </a:spcBef>
        <a:spcAft>
          <a:spcPct val="0"/>
        </a:spcAft>
        <a:defRPr sz="2600" b="1">
          <a:solidFill>
            <a:srgbClr val="014C6D"/>
          </a:solidFill>
          <a:latin typeface="Trebuchet MS" pitchFamily="34" charset="0"/>
        </a:defRPr>
      </a:lvl8pPr>
      <a:lvl9pPr marL="1828800" algn="ctr" rtl="0" eaLnBrk="1" fontAlgn="base" hangingPunct="1">
        <a:spcBef>
          <a:spcPct val="0"/>
        </a:spcBef>
        <a:spcAft>
          <a:spcPct val="0"/>
        </a:spcAft>
        <a:defRPr sz="2600" b="1">
          <a:solidFill>
            <a:srgbClr val="014C6D"/>
          </a:solidFill>
          <a:latin typeface="Trebuchet MS" pitchFamily="34" charset="0"/>
        </a:defRPr>
      </a:lvl9pPr>
    </p:titleStyle>
    <p:bodyStyle>
      <a:lvl1pPr marL="0" indent="0" algn="l" rtl="0" eaLnBrk="1" fontAlgn="base" hangingPunct="1">
        <a:lnSpc>
          <a:spcPct val="150000"/>
        </a:lnSpc>
        <a:spcBef>
          <a:spcPts val="1800"/>
        </a:spcBef>
        <a:spcAft>
          <a:spcPct val="0"/>
        </a:spcAft>
        <a:buClr>
          <a:schemeClr val="tx2">
            <a:lumMod val="75000"/>
            <a:lumOff val="25000"/>
          </a:schemeClr>
        </a:buClr>
        <a:buNone/>
        <a:defRPr sz="1800" b="0" i="0" baseline="0">
          <a:solidFill>
            <a:schemeClr val="tx2">
              <a:lumMod val="65000"/>
              <a:lumOff val="35000"/>
            </a:schemeClr>
          </a:solidFill>
          <a:latin typeface="Arial"/>
          <a:ea typeface="+mn-ea"/>
          <a:cs typeface="Arial"/>
        </a:defRPr>
      </a:lvl1pPr>
      <a:lvl2pPr marL="285750" indent="-285750" algn="l" rtl="0" eaLnBrk="1" fontAlgn="base" hangingPunct="1">
        <a:lnSpc>
          <a:spcPct val="110000"/>
        </a:lnSpc>
        <a:spcBef>
          <a:spcPts val="0"/>
        </a:spcBef>
        <a:spcAft>
          <a:spcPct val="0"/>
        </a:spcAft>
        <a:buClr>
          <a:schemeClr val="tx2">
            <a:lumMod val="65000"/>
            <a:lumOff val="35000"/>
          </a:schemeClr>
        </a:buClr>
        <a:buFont typeface="Arial"/>
        <a:buChar char="•"/>
        <a:defRPr sz="1800" b="0" i="0" baseline="0">
          <a:solidFill>
            <a:schemeClr val="tx2">
              <a:lumMod val="65000"/>
              <a:lumOff val="35000"/>
            </a:schemeClr>
          </a:solidFill>
          <a:latin typeface="Arial"/>
          <a:cs typeface="Arial"/>
        </a:defRPr>
      </a:lvl2pPr>
      <a:lvl3pPr marL="285750" indent="-285750" algn="l" rtl="0" eaLnBrk="1" fontAlgn="base" hangingPunct="1">
        <a:lnSpc>
          <a:spcPct val="110000"/>
        </a:lnSpc>
        <a:spcBef>
          <a:spcPts val="0"/>
        </a:spcBef>
        <a:spcAft>
          <a:spcPct val="0"/>
        </a:spcAft>
        <a:buClr>
          <a:schemeClr val="tx1"/>
        </a:buClr>
        <a:buFont typeface="Arial"/>
        <a:buChar char="•"/>
        <a:defRPr sz="1800" b="0" i="0" baseline="0">
          <a:solidFill>
            <a:schemeClr val="tx2"/>
          </a:solidFill>
          <a:latin typeface="Arial"/>
          <a:cs typeface="Arial"/>
        </a:defRPr>
      </a:lvl3pPr>
      <a:lvl4pPr marL="832104" indent="-285750" algn="l" rtl="0" eaLnBrk="1" fontAlgn="base" hangingPunct="1">
        <a:lnSpc>
          <a:spcPct val="110000"/>
        </a:lnSpc>
        <a:spcBef>
          <a:spcPts val="0"/>
        </a:spcBef>
        <a:spcAft>
          <a:spcPct val="0"/>
        </a:spcAft>
        <a:buClr>
          <a:schemeClr val="tx2">
            <a:lumMod val="65000"/>
            <a:lumOff val="35000"/>
          </a:schemeClr>
        </a:buClr>
        <a:buFont typeface="Arial"/>
        <a:buChar char="•"/>
        <a:defRPr sz="1800" b="0" i="0" baseline="0">
          <a:solidFill>
            <a:schemeClr val="tx2">
              <a:lumMod val="65000"/>
              <a:lumOff val="35000"/>
            </a:schemeClr>
          </a:solidFill>
          <a:latin typeface="Arial"/>
          <a:cs typeface="Arial"/>
        </a:defRPr>
      </a:lvl4pPr>
      <a:lvl5pPr marL="1197864" indent="-285750" algn="l" rtl="0" eaLnBrk="1" fontAlgn="base" hangingPunct="1">
        <a:lnSpc>
          <a:spcPct val="110000"/>
        </a:lnSpc>
        <a:spcBef>
          <a:spcPts val="0"/>
        </a:spcBef>
        <a:spcAft>
          <a:spcPct val="0"/>
        </a:spcAft>
        <a:buClr>
          <a:schemeClr val="tx2">
            <a:lumMod val="65000"/>
            <a:lumOff val="35000"/>
          </a:schemeClr>
        </a:buClr>
        <a:buFont typeface="Arial"/>
        <a:buChar char="•"/>
        <a:defRPr sz="1800" b="0" i="0" baseline="0">
          <a:solidFill>
            <a:schemeClr val="tx2">
              <a:lumMod val="65000"/>
              <a:lumOff val="35000"/>
            </a:schemeClr>
          </a:solidFill>
          <a:latin typeface="Arial"/>
          <a:cs typeface="Arial"/>
        </a:defRPr>
      </a:lvl5pPr>
      <a:lvl6pPr marL="502920" indent="-228600" algn="l" rtl="0" eaLnBrk="1" fontAlgn="base" hangingPunct="1">
        <a:spcBef>
          <a:spcPct val="20000"/>
        </a:spcBef>
        <a:spcAft>
          <a:spcPct val="0"/>
        </a:spcAft>
        <a:buClr>
          <a:schemeClr val="tx2">
            <a:lumMod val="65000"/>
            <a:lumOff val="35000"/>
          </a:schemeClr>
        </a:buClr>
        <a:buFont typeface="Arial"/>
        <a:buChar char="•"/>
        <a:defRPr sz="1800">
          <a:solidFill>
            <a:schemeClr val="tx2">
              <a:lumMod val="65000"/>
              <a:lumOff val="35000"/>
            </a:schemeClr>
          </a:solidFill>
          <a:latin typeface="+mn-lt"/>
        </a:defRPr>
      </a:lvl6pPr>
      <a:lvl7pPr marL="2971800" indent="-228600" algn="l" rtl="0" eaLnBrk="1" fontAlgn="base" hangingPunct="1">
        <a:spcBef>
          <a:spcPct val="20000"/>
        </a:spcBef>
        <a:spcAft>
          <a:spcPct val="0"/>
        </a:spcAft>
        <a:buClr>
          <a:srgbClr val="00783C"/>
        </a:buClr>
        <a:buChar char="»"/>
        <a:defRPr sz="1600">
          <a:solidFill>
            <a:schemeClr val="tx1"/>
          </a:solidFill>
          <a:latin typeface="+mn-lt"/>
        </a:defRPr>
      </a:lvl7pPr>
      <a:lvl8pPr marL="3429000" indent="-228600" algn="l" rtl="0" eaLnBrk="1" fontAlgn="base" hangingPunct="1">
        <a:spcBef>
          <a:spcPct val="20000"/>
        </a:spcBef>
        <a:spcAft>
          <a:spcPct val="0"/>
        </a:spcAft>
        <a:buClr>
          <a:srgbClr val="00783C"/>
        </a:buClr>
        <a:buChar char="»"/>
        <a:defRPr sz="1600">
          <a:solidFill>
            <a:schemeClr val="tx1"/>
          </a:solidFill>
          <a:latin typeface="+mn-lt"/>
        </a:defRPr>
      </a:lvl8pPr>
      <a:lvl9pPr marL="3886200" indent="-228600" algn="l" rtl="0" eaLnBrk="1" fontAlgn="base" hangingPunct="1">
        <a:spcBef>
          <a:spcPct val="20000"/>
        </a:spcBef>
        <a:spcAft>
          <a:spcPct val="0"/>
        </a:spcAft>
        <a:buClr>
          <a:srgbClr val="00783C"/>
        </a:buClr>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jpeg"/><Relationship Id="rId7" Type="http://schemas.openxmlformats.org/officeDocument/2006/relationships/image" Target="../media/image17.jpeg"/><Relationship Id="rId2" Type="http://schemas.openxmlformats.org/officeDocument/2006/relationships/image" Target="../media/image12.jpeg"/><Relationship Id="rId1" Type="http://schemas.openxmlformats.org/officeDocument/2006/relationships/slideLayout" Target="../slideLayouts/slideLayout1.xml"/><Relationship Id="rId6" Type="http://schemas.openxmlformats.org/officeDocument/2006/relationships/image" Target="../media/image16.jpeg"/><Relationship Id="rId5" Type="http://schemas.openxmlformats.org/officeDocument/2006/relationships/image" Target="../media/image15.png"/><Relationship Id="rId10" Type="http://schemas.openxmlformats.org/officeDocument/2006/relationships/image" Target="../media/image20.jpeg"/><Relationship Id="rId4" Type="http://schemas.openxmlformats.org/officeDocument/2006/relationships/image" Target="../media/image14.jpeg"/><Relationship Id="rId9" Type="http://schemas.openxmlformats.org/officeDocument/2006/relationships/image" Target="../media/image19.jpeg"/></Relationships>
</file>

<file path=ppt/slides/_rels/slide1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g"/><Relationship Id="rId1" Type="http://schemas.openxmlformats.org/officeDocument/2006/relationships/slideLayout" Target="../slideLayouts/slideLayout2.xml"/><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20.jpeg"/><Relationship Id="rId4" Type="http://schemas.openxmlformats.org/officeDocument/2006/relationships/image" Target="../media/image19.jpe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34.emf"/><Relationship Id="rId2" Type="http://schemas.openxmlformats.org/officeDocument/2006/relationships/image" Target="../media/image17.jpeg"/><Relationship Id="rId1" Type="http://schemas.openxmlformats.org/officeDocument/2006/relationships/slideLayout" Target="../slideLayouts/slideLayout2.xml"/><Relationship Id="rId6" Type="http://schemas.openxmlformats.org/officeDocument/2006/relationships/image" Target="../media/image33.emf"/><Relationship Id="rId5" Type="http://schemas.openxmlformats.org/officeDocument/2006/relationships/image" Target="../media/image20.jpeg"/><Relationship Id="rId4" Type="http://schemas.openxmlformats.org/officeDocument/2006/relationships/image" Target="../media/image19.jpe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2.xml"/><Relationship Id="rId6" Type="http://schemas.openxmlformats.org/officeDocument/2006/relationships/image" Target="../media/image35.emf"/><Relationship Id="rId5" Type="http://schemas.openxmlformats.org/officeDocument/2006/relationships/image" Target="../media/image20.jpeg"/><Relationship Id="rId4" Type="http://schemas.openxmlformats.org/officeDocument/2006/relationships/image" Target="../media/image19.jpe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20.jpeg"/><Relationship Id="rId4" Type="http://schemas.openxmlformats.org/officeDocument/2006/relationships/image" Target="../media/image19.jpeg"/></Relationships>
</file>

<file path=ppt/slides/_rels/slide16.xml.rels><?xml version="1.0" encoding="UTF-8" standalone="yes"?>
<Relationships xmlns="http://schemas.openxmlformats.org/package/2006/relationships"><Relationship Id="rId8" Type="http://schemas.openxmlformats.org/officeDocument/2006/relationships/image" Target="../media/image38.emf"/><Relationship Id="rId3" Type="http://schemas.openxmlformats.org/officeDocument/2006/relationships/image" Target="../media/image18.png"/><Relationship Id="rId7" Type="http://schemas.openxmlformats.org/officeDocument/2006/relationships/image" Target="../media/image37.emf"/><Relationship Id="rId2" Type="http://schemas.openxmlformats.org/officeDocument/2006/relationships/image" Target="../media/image17.jpeg"/><Relationship Id="rId1" Type="http://schemas.openxmlformats.org/officeDocument/2006/relationships/slideLayout" Target="../slideLayouts/slideLayout2.xml"/><Relationship Id="rId6" Type="http://schemas.openxmlformats.org/officeDocument/2006/relationships/image" Target="../media/image36.emf"/><Relationship Id="rId5" Type="http://schemas.openxmlformats.org/officeDocument/2006/relationships/image" Target="../media/image20.jpeg"/><Relationship Id="rId4" Type="http://schemas.openxmlformats.org/officeDocument/2006/relationships/image" Target="../media/image19.jpeg"/></Relationships>
</file>

<file path=ppt/slides/_rels/slide1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image" Target="../media/image17.jpeg"/><Relationship Id="rId7" Type="http://schemas.openxmlformats.org/officeDocument/2006/relationships/image" Target="../media/image43.jpeg"/><Relationship Id="rId12" Type="http://schemas.openxmlformats.org/officeDocument/2006/relationships/image" Target="../media/image48.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0.jpeg"/><Relationship Id="rId11" Type="http://schemas.openxmlformats.org/officeDocument/2006/relationships/image" Target="../media/image47.jpeg"/><Relationship Id="rId5" Type="http://schemas.openxmlformats.org/officeDocument/2006/relationships/image" Target="../media/image19.jpeg"/><Relationship Id="rId10" Type="http://schemas.openxmlformats.org/officeDocument/2006/relationships/image" Target="../media/image46.jpeg"/><Relationship Id="rId4" Type="http://schemas.openxmlformats.org/officeDocument/2006/relationships/image" Target="../media/image18.png"/><Relationship Id="rId9" Type="http://schemas.openxmlformats.org/officeDocument/2006/relationships/image" Target="../media/image45.jpeg"/></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19.jpeg"/></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19.jpeg"/></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19.jpeg"/></Relationships>
</file>

<file path=ppt/slides/_rels/slide26.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image" Target="../media/image18.png"/><Relationship Id="rId7" Type="http://schemas.openxmlformats.org/officeDocument/2006/relationships/image" Target="../media/image50.jpeg"/><Relationship Id="rId2" Type="http://schemas.openxmlformats.org/officeDocument/2006/relationships/image" Target="../media/image17.jpeg"/><Relationship Id="rId1" Type="http://schemas.openxmlformats.org/officeDocument/2006/relationships/slideLayout" Target="../slideLayouts/slideLayout2.xml"/><Relationship Id="rId6" Type="http://schemas.openxmlformats.org/officeDocument/2006/relationships/image" Target="../media/image49.jpeg"/><Relationship Id="rId11" Type="http://schemas.openxmlformats.org/officeDocument/2006/relationships/image" Target="../media/image54.png"/><Relationship Id="rId5" Type="http://schemas.openxmlformats.org/officeDocument/2006/relationships/image" Target="../media/image20.jpeg"/><Relationship Id="rId10" Type="http://schemas.openxmlformats.org/officeDocument/2006/relationships/image" Target="../media/image53.jpeg"/><Relationship Id="rId4" Type="http://schemas.openxmlformats.org/officeDocument/2006/relationships/image" Target="../media/image19.jpeg"/><Relationship Id="rId9" Type="http://schemas.openxmlformats.org/officeDocument/2006/relationships/image" Target="../media/image52.jpeg"/></Relationships>
</file>

<file path=ppt/slides/_rels/slide2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19.jpeg"/></Relationships>
</file>

<file path=ppt/slides/_rels/slide3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19.jpeg"/></Relationships>
</file>

<file path=ppt/slides/_rels/slide3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20.jpeg"/><Relationship Id="rId4" Type="http://schemas.openxmlformats.org/officeDocument/2006/relationships/image" Target="../media/image19.jpeg"/></Relationships>
</file>

<file path=ppt/slides/_rels/slide3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19.jpeg"/></Relationships>
</file>

<file path=ppt/slides/_rels/slide3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1.xml"/><Relationship Id="rId6" Type="http://schemas.openxmlformats.org/officeDocument/2006/relationships/image" Target="../media/image12.jpeg"/><Relationship Id="rId5" Type="http://schemas.openxmlformats.org/officeDocument/2006/relationships/image" Target="../media/image20.jpeg"/><Relationship Id="rId4" Type="http://schemas.openxmlformats.org/officeDocument/2006/relationships/image" Target="../media/image19.jpeg"/></Relationships>
</file>

<file path=ppt/slides/_rels/slide50.xml.rels><?xml version="1.0" encoding="UTF-8" standalone="yes"?>
<Relationships xmlns="http://schemas.openxmlformats.org/package/2006/relationships"><Relationship Id="rId2" Type="http://schemas.openxmlformats.org/officeDocument/2006/relationships/image" Target="../media/image72.emf"/><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20.jpeg"/><Relationship Id="rId4" Type="http://schemas.openxmlformats.org/officeDocument/2006/relationships/image" Target="../media/image19.jpeg"/></Relationships>
</file>

<file path=ppt/slides/_rels/slide5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19.jpeg"/></Relationships>
</file>

<file path=ppt/slides/_rels/slide5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19.jpeg"/></Relationships>
</file>

<file path=ppt/slides/_rels/slide5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19.jpeg"/></Relationships>
</file>

<file path=ppt/slides/_rels/slide5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19.jpeg"/></Relationships>
</file>

<file path=ppt/slides/_rels/slide57.xml.rels><?xml version="1.0" encoding="UTF-8" standalone="yes"?>
<Relationships xmlns="http://schemas.openxmlformats.org/package/2006/relationships"><Relationship Id="rId3" Type="http://schemas.openxmlformats.org/officeDocument/2006/relationships/hyperlink" Target="http://www.ifc.org/wps/wcm/connect/news_ext_content/ifc_external_corporate_site/news+and+events/news/how+two+fish+are+changing+hydropower+in+pakistan" TargetMode="External"/><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59.xml.rels><?xml version="1.0" encoding="UTF-8" standalone="yes"?>
<Relationships xmlns="http://schemas.openxmlformats.org/package/2006/relationships"><Relationship Id="rId8" Type="http://schemas.openxmlformats.org/officeDocument/2006/relationships/hyperlink" Target="http://www.lhrtimes.com/2015/03/16/three-agreements-signed-for-102mw-gulpur-project-in-ajk-241961/" TargetMode="External"/><Relationship Id="rId3" Type="http://schemas.openxmlformats.org/officeDocument/2006/relationships/hyperlink" Target="http://tribune.com.pk/story/854885/gulpur-power-plant-ajk-govt-south-korean-firm-sign-agreements/" TargetMode="External"/><Relationship Id="rId7" Type="http://schemas.openxmlformats.org/officeDocument/2006/relationships/hyperlink" Target="http://www.pakistantoday.com.pk/2015/03/17/business/ajk-powering-up-with-102mw-hydro-project/" TargetMode="External"/><Relationship Id="rId2" Type="http://schemas.openxmlformats.org/officeDocument/2006/relationships/hyperlink" Target="http://www.dailytimes.com.pk/business/18-Mar-2015/biodiversity-action-plan-to-protect-endangered-fish" TargetMode="External"/><Relationship Id="rId1" Type="http://schemas.openxmlformats.org/officeDocument/2006/relationships/slideLayout" Target="../slideLayouts/slideLayout7.xml"/><Relationship Id="rId6" Type="http://schemas.openxmlformats.org/officeDocument/2006/relationships/hyperlink" Target="http://www.southasianmedia.net/stories/pakistan/english-language-media/gulpur-power-plant-ajk-govt-south-korean-firm-sign-agreements-story" TargetMode="External"/><Relationship Id="rId5" Type="http://schemas.openxmlformats.org/officeDocument/2006/relationships/hyperlink" Target="http://www.sabahnews.net/national/biodiversity-action-plan-of-102mw-gulpur-project-to-protect-endangered-fish/" TargetMode="External"/><Relationship Id="rId4" Type="http://schemas.openxmlformats.org/officeDocument/2006/relationships/hyperlink" Target="http://thefinancialdaily.com/NewsDetail/185371.aspx" TargetMode="External"/><Relationship Id="rId9" Type="http://schemas.openxmlformats.org/officeDocument/2006/relationships/hyperlink" Target="http://www.dawn.com/news/1289790/earthly-matters-saving-the-mighty-mahasheer"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19.jpeg"/></Relationships>
</file>

<file path=ppt/slides/_rels/slide60.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hyperlink" Target="https://www.youtube.com/watch?v=70woqAm4oYg"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7.jpeg"/><Relationship Id="rId2" Type="http://schemas.openxmlformats.org/officeDocument/2006/relationships/image" Target="../media/image17.jpeg"/><Relationship Id="rId1" Type="http://schemas.openxmlformats.org/officeDocument/2006/relationships/slideLayout" Target="../slideLayouts/slideLayout13.xml"/><Relationship Id="rId6" Type="http://schemas.openxmlformats.org/officeDocument/2006/relationships/image" Target="../media/image26.png"/><Relationship Id="rId5" Type="http://schemas.openxmlformats.org/officeDocument/2006/relationships/image" Target="../media/image20.jpeg"/><Relationship Id="rId4" Type="http://schemas.openxmlformats.org/officeDocument/2006/relationships/image" Target="../media/image19.jpe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9.jpeg"/><Relationship Id="rId2" Type="http://schemas.openxmlformats.org/officeDocument/2006/relationships/image" Target="../media/image17.jpeg"/><Relationship Id="rId1" Type="http://schemas.openxmlformats.org/officeDocument/2006/relationships/slideLayout" Target="../slideLayouts/slideLayout14.xml"/><Relationship Id="rId6" Type="http://schemas.openxmlformats.org/officeDocument/2006/relationships/image" Target="../media/image28.jpeg"/><Relationship Id="rId5" Type="http://schemas.openxmlformats.org/officeDocument/2006/relationships/image" Target="../media/image20.jpeg"/><Relationship Id="rId4"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199326"/>
            <a:ext cx="9144000" cy="434826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p:nvSpPr>
        <p:spPr>
          <a:xfrm>
            <a:off x="432105" y="1831476"/>
            <a:ext cx="8477337" cy="2339102"/>
          </a:xfrm>
          <a:prstGeom prst="rect">
            <a:avLst/>
          </a:prstGeom>
          <a:noFill/>
        </p:spPr>
        <p:txBody>
          <a:bodyPr wrap="square" rtlCol="0">
            <a:spAutoFit/>
          </a:bodyPr>
          <a:lstStyle/>
          <a:p>
            <a:pPr algn="ctr"/>
            <a:endParaRPr lang="en-US" sz="1000" b="1" cap="small" dirty="0">
              <a:latin typeface="Arial" pitchFamily="34" charset="0"/>
              <a:cs typeface="Arial" pitchFamily="34" charset="0"/>
            </a:endParaRPr>
          </a:p>
          <a:p>
            <a:pPr algn="ctr"/>
            <a:r>
              <a:rPr lang="en-US" sz="2800" b="1" dirty="0"/>
              <a:t>Cumulative Impact Assessment of </a:t>
            </a:r>
            <a:r>
              <a:rPr lang="en-US" sz="2800" b="1" dirty="0" smtClean="0"/>
              <a:t>Hydropower Development </a:t>
            </a:r>
            <a:r>
              <a:rPr lang="en-US" sz="2800" b="1" dirty="0"/>
              <a:t>in Pakistan: </a:t>
            </a:r>
            <a:endParaRPr lang="en-US" sz="2800" b="1" dirty="0" smtClean="0"/>
          </a:p>
          <a:p>
            <a:pPr algn="ctr"/>
            <a:r>
              <a:rPr lang="en-US" b="1" dirty="0" smtClean="0"/>
              <a:t>A </a:t>
            </a:r>
            <a:r>
              <a:rPr lang="en-US" b="1" dirty="0"/>
              <a:t>Case Study in a Critical Habitat in the Jhelum-</a:t>
            </a:r>
            <a:r>
              <a:rPr lang="en-US" b="1" dirty="0" err="1"/>
              <a:t>Poonch</a:t>
            </a:r>
            <a:r>
              <a:rPr lang="en-US" b="1" dirty="0"/>
              <a:t> Rivers Watershed</a:t>
            </a:r>
            <a:endParaRPr lang="en-US" dirty="0"/>
          </a:p>
          <a:p>
            <a:r>
              <a:rPr lang="en-US" sz="2200" b="1" cap="small" dirty="0">
                <a:solidFill>
                  <a:schemeClr val="bg1"/>
                </a:solidFill>
                <a:latin typeface="Arial" pitchFamily="34" charset="0"/>
                <a:cs typeface="Arial" pitchFamily="34" charset="0"/>
              </a:rPr>
              <a:t> </a:t>
            </a:r>
            <a:endParaRPr lang="en-US" sz="2200" b="1" cap="small" dirty="0" smtClean="0">
              <a:solidFill>
                <a:schemeClr val="bg1"/>
              </a:solidFill>
              <a:latin typeface="Arial" pitchFamily="34" charset="0"/>
              <a:cs typeface="Arial" pitchFamily="34" charset="0"/>
            </a:endParaRPr>
          </a:p>
          <a:p>
            <a:pPr algn="ctr"/>
            <a:r>
              <a:rPr lang="en-US" sz="2200" b="1" cap="small" dirty="0" smtClean="0">
                <a:solidFill>
                  <a:schemeClr val="bg1"/>
                </a:solidFill>
                <a:latin typeface="Arial" pitchFamily="34" charset="0"/>
                <a:cs typeface="Arial" pitchFamily="34" charset="0"/>
              </a:rPr>
              <a:t>Pablo Cardinale</a:t>
            </a:r>
          </a:p>
          <a:p>
            <a:pPr algn="ctr"/>
            <a:r>
              <a:rPr lang="en-US" b="1" cap="small" dirty="0" smtClean="0">
                <a:solidFill>
                  <a:schemeClr val="bg1"/>
                </a:solidFill>
                <a:latin typeface="Arial" pitchFamily="34" charset="0"/>
                <a:cs typeface="Arial" pitchFamily="34" charset="0"/>
              </a:rPr>
              <a:t>Washington DC, November 2nd, 2016</a:t>
            </a:r>
            <a:endParaRPr lang="en-US" b="1" cap="small" dirty="0">
              <a:solidFill>
                <a:schemeClr val="bg1"/>
              </a:solidFill>
              <a:latin typeface="Arial" pitchFamily="34" charset="0"/>
              <a:cs typeface="Arial" pitchFamily="34" charset="0"/>
            </a:endParaRPr>
          </a:p>
        </p:txBody>
      </p:sp>
      <p:pic>
        <p:nvPicPr>
          <p:cNvPr id="13" name="Picture 2" descr="http://ifcnet.ifc.org/ifcint/ccrdr.nsf/AttachmentsByTitle/IFC_Logo_EngF_Blue_Vert_jpg/$FILE/IFC_Logo_Eng_7469_Vert.jpg"/>
          <p:cNvPicPr>
            <a:picLocks noChangeAspect="1" noChangeArrowheads="1"/>
          </p:cNvPicPr>
          <p:nvPr/>
        </p:nvPicPr>
        <p:blipFill>
          <a:blip r:embed="rId2" cstate="print"/>
          <a:srcRect/>
          <a:stretch>
            <a:fillRect/>
          </a:stretch>
        </p:blipFill>
        <p:spPr bwMode="auto">
          <a:xfrm>
            <a:off x="0" y="5815438"/>
            <a:ext cx="1097280" cy="1052186"/>
          </a:xfrm>
          <a:prstGeom prst="rect">
            <a:avLst/>
          </a:prstGeom>
          <a:noFill/>
        </p:spPr>
      </p:pic>
      <p:pic>
        <p:nvPicPr>
          <p:cNvPr id="6" name="Picture 4" descr="C:\Users\pcardinale\Desktop\Proyectos\Pakistan\Gulpur\Pictures\DSC0449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4406" y="0"/>
            <a:ext cx="3159478" cy="183592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pcardinale\Desktop\Proyectos\Pakistan\Gulpur\Pictures\confluenc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04787" y="9728"/>
            <a:ext cx="2667000" cy="182619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rotWithShape="1">
          <a:blip r:embed="rId5">
            <a:extLst>
              <a:ext uri="{28A0092B-C50C-407E-A947-70E740481C1C}">
                <a14:useLocalDpi xmlns:a14="http://schemas.microsoft.com/office/drawing/2010/main" val="0"/>
              </a:ext>
            </a:extLst>
          </a:blip>
          <a:srcRect l="549" t="16797"/>
          <a:stretch/>
        </p:blipFill>
        <p:spPr bwMode="auto">
          <a:xfrm>
            <a:off x="6974732" y="9728"/>
            <a:ext cx="2169268" cy="1835925"/>
          </a:xfrm>
          <a:prstGeom prst="rect">
            <a:avLst/>
          </a:prstGeom>
          <a:noFill/>
          <a:ln>
            <a:noFill/>
          </a:ln>
          <a:extLst>
            <a:ext uri="{53640926-AAD7-44D8-BBD7-CCE9431645EC}">
              <a14:shadowObscured xmlns:a14="http://schemas.microsoft.com/office/drawing/2010/main"/>
            </a:ext>
          </a:extLst>
        </p:spPr>
      </p:pic>
      <p:pic>
        <p:nvPicPr>
          <p:cNvPr id="14" name="Picture 2" descr="C:\Users\Vzakaria\Documents\GHP\Photos Poonch RIver Sept 7 2013\Selected\_MG_0815.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13717"/>
            <a:ext cx="2743199" cy="1859369"/>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p:cNvGrpSpPr/>
          <p:nvPr/>
        </p:nvGrpSpPr>
        <p:grpSpPr>
          <a:xfrm>
            <a:off x="13115" y="4180191"/>
            <a:ext cx="9144000" cy="1687008"/>
            <a:chOff x="0" y="4929209"/>
            <a:chExt cx="9144000" cy="1687008"/>
          </a:xfrm>
        </p:grpSpPr>
        <p:pic>
          <p:nvPicPr>
            <p:cNvPr id="16" name="Picture 12" descr="C:\Users\hali\Desktop\NVE\Zone B\DSC03217.JPG"/>
            <p:cNvPicPr>
              <a:picLocks noChangeAspect="1" noChangeArrowheads="1"/>
            </p:cNvPicPr>
            <p:nvPr/>
          </p:nvPicPr>
          <p:blipFill>
            <a:blip r:embed="rId7">
              <a:extLst>
                <a:ext uri="{28A0092B-C50C-407E-A947-70E740481C1C}">
                  <a14:useLocalDpi xmlns:a14="http://schemas.microsoft.com/office/drawing/2010/main" val="0"/>
                </a:ext>
              </a:extLst>
            </a:blip>
            <a:srcRect b="28876"/>
            <a:stretch>
              <a:fillRect/>
            </a:stretch>
          </p:blipFill>
          <p:spPr bwMode="auto">
            <a:xfrm>
              <a:off x="0" y="4952999"/>
              <a:ext cx="2292266" cy="1661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84497" y="4940663"/>
              <a:ext cx="2310346" cy="1675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9" descr="P:\GHP\Z - Photograph\Selected Pictures\Egyptian Vulture.jpg"/>
            <p:cNvPicPr>
              <a:picLocks noChangeAspect="1" noChangeArrowheads="1"/>
            </p:cNvPicPr>
            <p:nvPr/>
          </p:nvPicPr>
          <p:blipFill>
            <a:blip r:embed="rId9">
              <a:extLst>
                <a:ext uri="{28A0092B-C50C-407E-A947-70E740481C1C}">
                  <a14:useLocalDpi xmlns:a14="http://schemas.microsoft.com/office/drawing/2010/main" val="0"/>
                </a:ext>
              </a:extLst>
            </a:blip>
            <a:srcRect t="7584"/>
            <a:stretch>
              <a:fillRect/>
            </a:stretch>
          </p:blipFill>
          <p:spPr bwMode="auto">
            <a:xfrm>
              <a:off x="4572000" y="4929209"/>
              <a:ext cx="2284497" cy="1687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856497" y="4933243"/>
              <a:ext cx="2287503" cy="16829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3" name="Rectangle 2"/>
          <p:cNvSpPr/>
          <p:nvPr/>
        </p:nvSpPr>
        <p:spPr>
          <a:xfrm>
            <a:off x="1955493" y="6030889"/>
            <a:ext cx="6439359" cy="369332"/>
          </a:xfrm>
          <a:prstGeom prst="rect">
            <a:avLst/>
          </a:prstGeom>
        </p:spPr>
        <p:txBody>
          <a:bodyPr wrap="square">
            <a:spAutoFit/>
          </a:bodyPr>
          <a:lstStyle/>
          <a:p>
            <a:r>
              <a:rPr lang="en-US" dirty="0" smtClean="0">
                <a:latin typeface="Calibri" panose="020F0502020204030204" pitchFamily="34" charset="0"/>
                <a:ea typeface="Calibri" panose="020F0502020204030204" pitchFamily="34" charset="0"/>
                <a:cs typeface="Times New Roman" panose="02020603050405020304" pitchFamily="18" charset="0"/>
              </a:rPr>
              <a:t>WAB</a:t>
            </a:r>
            <a:r>
              <a:rPr lang="en-US" sz="1600" dirty="0" smtClean="0">
                <a:latin typeface="Calibri" panose="020F0502020204030204" pitchFamily="34" charset="0"/>
                <a:ea typeface="Calibri" panose="020F0502020204030204" pitchFamily="34" charset="0"/>
                <a:cs typeface="Times New Roman" panose="02020603050405020304" pitchFamily="18" charset="0"/>
              </a:rPr>
              <a:t>: </a:t>
            </a:r>
            <a:r>
              <a:rPr lang="en-US" dirty="0" smtClean="0">
                <a:latin typeface="Calibri" panose="020F0502020204030204" pitchFamily="34" charset="0"/>
                <a:ea typeface="Calibri" panose="020F0502020204030204" pitchFamily="34" charset="0"/>
                <a:cs typeface="Times New Roman" panose="02020603050405020304" pitchFamily="18" charset="0"/>
              </a:rPr>
              <a:t>International </a:t>
            </a:r>
            <a:r>
              <a:rPr lang="en-US" dirty="0">
                <a:latin typeface="Calibri" panose="020F0502020204030204" pitchFamily="34" charset="0"/>
                <a:ea typeface="Calibri" panose="020F0502020204030204" pitchFamily="34" charset="0"/>
                <a:cs typeface="Times New Roman" panose="02020603050405020304" pitchFamily="18" charset="0"/>
              </a:rPr>
              <a:t>Association for Impact Assessment (IAIA)</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2992090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5DDE7B56-2754-4AD2-8DAA-DE7C52870463}" type="datetime1">
              <a:rPr lang="en-US" smtClean="0"/>
              <a:t>10/31/2016</a:t>
            </a:fld>
            <a:endParaRPr lang="en-US"/>
          </a:p>
        </p:txBody>
      </p:sp>
      <p:pic>
        <p:nvPicPr>
          <p:cNvPr id="67586" name="Picture 2" descr="C:\Users\Vzakaria\Documents\GHP\Photos Poonch RIver Sept 7 2013\Selected\_MG_081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66800" y="0"/>
            <a:ext cx="10210800" cy="6807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904015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 name="바뀔그림"/>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0" y="0"/>
            <a:ext cx="914498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daelim1"/>
          <p:cNvPicPr>
            <a:picLocks noChangeAspect="1"/>
          </p:cNvPicPr>
          <p:nvPr/>
        </p:nvPicPr>
        <p:blipFill rotWithShape="1">
          <a:blip r:embed="rId3" cstate="print">
            <a:grayscl/>
            <a:extLst>
              <a:ext uri="{BEBA8EAE-BF5A-486C-A8C5-ECC9F3942E4B}">
                <a14:imgProps xmlns:a14="http://schemas.microsoft.com/office/drawing/2010/main">
                  <a14:imgLayer r:embed="rId4">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rcRect l="-3" t="28499" r="45133" b="37337"/>
          <a:stretch/>
        </p:blipFill>
        <p:spPr>
          <a:xfrm>
            <a:off x="7774944" y="6504218"/>
            <a:ext cx="1114714" cy="165143"/>
          </a:xfrm>
          <a:prstGeom prst="rect">
            <a:avLst/>
          </a:prstGeom>
          <a:effectLst>
            <a:reflection blurRad="50800" stA="50000" endA="300" endPos="55500" dist="50800" dir="5400000" sy="-100000" algn="bl" rotWithShape="0"/>
          </a:effectLst>
        </p:spPr>
      </p:pic>
      <p:sp>
        <p:nvSpPr>
          <p:cNvPr id="46" name="comment2"/>
          <p:cNvSpPr txBox="1">
            <a:spLocks/>
          </p:cNvSpPr>
          <p:nvPr/>
        </p:nvSpPr>
        <p:spPr bwMode="auto">
          <a:xfrm>
            <a:off x="3111654" y="1623485"/>
            <a:ext cx="1707951" cy="395649"/>
          </a:xfrm>
          <a:prstGeom prst="rect">
            <a:avLst/>
          </a:prstGeom>
          <a:noFill/>
          <a:ln>
            <a:noFill/>
          </a:ln>
          <a:effectLst>
            <a:outerShdw blurRad="12700" dist="25400" dir="3600000" algn="t" rotWithShape="0">
              <a:prstClr val="black"/>
            </a:outerShdw>
          </a:effectLst>
          <a:extLst/>
        </p:spPr>
        <p:txBody>
          <a:bodyPr vert="horz" wrap="square" lIns="91428" tIns="45714" rIns="91428" bIns="45714" numCol="1" rtlCol="0" anchor="ctr" anchorCtr="0" compatLnSpc="1">
            <a:prstTxWarp prst="textNoShape">
              <a:avLst/>
            </a:prstTxWarp>
            <a:noAutofit/>
          </a:bodyPr>
          <a:lstStyle>
            <a:lvl1pPr algn="ctr" rtl="0" eaLnBrk="0" fontAlgn="base" latinLnBrk="1" hangingPunct="0">
              <a:spcBef>
                <a:spcPct val="0"/>
              </a:spcBef>
              <a:spcAft>
                <a:spcPct val="0"/>
              </a:spcAft>
              <a:defRPr sz="4400" kern="1200">
                <a:solidFill>
                  <a:schemeClr val="tx1"/>
                </a:solidFill>
                <a:latin typeface="+mj-lt"/>
                <a:ea typeface="+mj-ea"/>
                <a:cs typeface="+mj-cs"/>
              </a:defRPr>
            </a:lvl1pPr>
            <a:lvl2pPr algn="ctr" rtl="0" eaLnBrk="0" fontAlgn="base" latinLnBrk="1" hangingPunct="0">
              <a:spcBef>
                <a:spcPct val="0"/>
              </a:spcBef>
              <a:spcAft>
                <a:spcPct val="0"/>
              </a:spcAft>
              <a:defRPr sz="4400">
                <a:solidFill>
                  <a:schemeClr val="tx1"/>
                </a:solidFill>
                <a:latin typeface="맑은 고딕" pitchFamily="50" charset="-127"/>
                <a:ea typeface="맑은 고딕" pitchFamily="50" charset="-127"/>
              </a:defRPr>
            </a:lvl2pPr>
            <a:lvl3pPr algn="ctr" rtl="0" eaLnBrk="0" fontAlgn="base" latinLnBrk="1" hangingPunct="0">
              <a:spcBef>
                <a:spcPct val="0"/>
              </a:spcBef>
              <a:spcAft>
                <a:spcPct val="0"/>
              </a:spcAft>
              <a:defRPr sz="4400">
                <a:solidFill>
                  <a:schemeClr val="tx1"/>
                </a:solidFill>
                <a:latin typeface="맑은 고딕" pitchFamily="50" charset="-127"/>
                <a:ea typeface="맑은 고딕" pitchFamily="50" charset="-127"/>
              </a:defRPr>
            </a:lvl3pPr>
            <a:lvl4pPr algn="ctr" rtl="0" eaLnBrk="0" fontAlgn="base" latinLnBrk="1" hangingPunct="0">
              <a:spcBef>
                <a:spcPct val="0"/>
              </a:spcBef>
              <a:spcAft>
                <a:spcPct val="0"/>
              </a:spcAft>
              <a:defRPr sz="4400">
                <a:solidFill>
                  <a:schemeClr val="tx1"/>
                </a:solidFill>
                <a:latin typeface="맑은 고딕" pitchFamily="50" charset="-127"/>
                <a:ea typeface="맑은 고딕" pitchFamily="50" charset="-127"/>
              </a:defRPr>
            </a:lvl4pPr>
            <a:lvl5pPr algn="ctr" rtl="0" eaLnBrk="0" fontAlgn="base" latinLnBrk="1" hangingPunct="0">
              <a:spcBef>
                <a:spcPct val="0"/>
              </a:spcBef>
              <a:spcAft>
                <a:spcPct val="0"/>
              </a:spcAft>
              <a:defRPr sz="4400">
                <a:solidFill>
                  <a:schemeClr val="tx1"/>
                </a:solidFill>
                <a:latin typeface="맑은 고딕" pitchFamily="50" charset="-127"/>
                <a:ea typeface="맑은 고딕" pitchFamily="50" charset="-127"/>
              </a:defRPr>
            </a:lvl5pPr>
            <a:lvl6pPr marL="457200" algn="ctr" rtl="0" fontAlgn="base" latinLnBrk="1">
              <a:spcBef>
                <a:spcPct val="0"/>
              </a:spcBef>
              <a:spcAft>
                <a:spcPct val="0"/>
              </a:spcAft>
              <a:defRPr sz="4400">
                <a:solidFill>
                  <a:schemeClr val="tx1"/>
                </a:solidFill>
                <a:latin typeface="맑은 고딕" pitchFamily="50" charset="-127"/>
                <a:ea typeface="맑은 고딕" pitchFamily="50" charset="-127"/>
              </a:defRPr>
            </a:lvl6pPr>
            <a:lvl7pPr marL="914400" algn="ctr" rtl="0" fontAlgn="base" latinLnBrk="1">
              <a:spcBef>
                <a:spcPct val="0"/>
              </a:spcBef>
              <a:spcAft>
                <a:spcPct val="0"/>
              </a:spcAft>
              <a:defRPr sz="4400">
                <a:solidFill>
                  <a:schemeClr val="tx1"/>
                </a:solidFill>
                <a:latin typeface="맑은 고딕" pitchFamily="50" charset="-127"/>
                <a:ea typeface="맑은 고딕" pitchFamily="50" charset="-127"/>
              </a:defRPr>
            </a:lvl7pPr>
            <a:lvl8pPr marL="1371600" algn="ctr" rtl="0" fontAlgn="base" latinLnBrk="1">
              <a:spcBef>
                <a:spcPct val="0"/>
              </a:spcBef>
              <a:spcAft>
                <a:spcPct val="0"/>
              </a:spcAft>
              <a:defRPr sz="4400">
                <a:solidFill>
                  <a:schemeClr val="tx1"/>
                </a:solidFill>
                <a:latin typeface="맑은 고딕" pitchFamily="50" charset="-127"/>
                <a:ea typeface="맑은 고딕" pitchFamily="50" charset="-127"/>
              </a:defRPr>
            </a:lvl8pPr>
            <a:lvl9pPr marL="1828800" algn="ctr" rtl="0" fontAlgn="base" latinLnBrk="1">
              <a:spcBef>
                <a:spcPct val="0"/>
              </a:spcBef>
              <a:spcAft>
                <a:spcPct val="0"/>
              </a:spcAft>
              <a:defRPr sz="4400">
                <a:solidFill>
                  <a:schemeClr val="tx1"/>
                </a:solidFill>
                <a:latin typeface="맑은 고딕" pitchFamily="50" charset="-127"/>
                <a:ea typeface="맑은 고딕" pitchFamily="50" charset="-127"/>
              </a:defRPr>
            </a:lvl9pPr>
          </a:lstStyle>
          <a:p>
            <a:pPr eaLnBrk="1" hangingPunct="1"/>
            <a:r>
              <a:rPr lang="en-US" altLang="ko-KR" sz="2400" dirty="0">
                <a:solidFill>
                  <a:schemeClr val="bg1"/>
                </a:solidFill>
                <a:latin typeface="FreesiaUPC" pitchFamily="34" charset="-34"/>
                <a:ea typeface="MingLiU" pitchFamily="49" charset="-120"/>
                <a:cs typeface="FreesiaUPC" pitchFamily="34" charset="-34"/>
              </a:rPr>
              <a:t>Intake</a:t>
            </a:r>
          </a:p>
        </p:txBody>
      </p:sp>
      <p:sp>
        <p:nvSpPr>
          <p:cNvPr id="55" name="comment2"/>
          <p:cNvSpPr txBox="1">
            <a:spLocks/>
          </p:cNvSpPr>
          <p:nvPr/>
        </p:nvSpPr>
        <p:spPr bwMode="auto">
          <a:xfrm>
            <a:off x="2093607" y="1276736"/>
            <a:ext cx="1707951" cy="395649"/>
          </a:xfrm>
          <a:prstGeom prst="rect">
            <a:avLst/>
          </a:prstGeom>
          <a:noFill/>
          <a:ln>
            <a:noFill/>
          </a:ln>
          <a:effectLst>
            <a:outerShdw blurRad="12700" dist="25400" dir="3600000" algn="t" rotWithShape="0">
              <a:prstClr val="black"/>
            </a:outerShdw>
          </a:effectLst>
          <a:extLst/>
        </p:spPr>
        <p:txBody>
          <a:bodyPr vert="horz" wrap="square" lIns="91428" tIns="45714" rIns="91428" bIns="45714" numCol="1" rtlCol="0" anchor="ctr" anchorCtr="0" compatLnSpc="1">
            <a:prstTxWarp prst="textNoShape">
              <a:avLst/>
            </a:prstTxWarp>
            <a:noAutofit/>
          </a:bodyPr>
          <a:lstStyle>
            <a:lvl1pPr algn="ctr" rtl="0" eaLnBrk="0" fontAlgn="base" latinLnBrk="1" hangingPunct="0">
              <a:spcBef>
                <a:spcPct val="0"/>
              </a:spcBef>
              <a:spcAft>
                <a:spcPct val="0"/>
              </a:spcAft>
              <a:defRPr sz="4400" kern="1200">
                <a:solidFill>
                  <a:schemeClr val="tx1"/>
                </a:solidFill>
                <a:latin typeface="+mj-lt"/>
                <a:ea typeface="+mj-ea"/>
                <a:cs typeface="+mj-cs"/>
              </a:defRPr>
            </a:lvl1pPr>
            <a:lvl2pPr algn="ctr" rtl="0" eaLnBrk="0" fontAlgn="base" latinLnBrk="1" hangingPunct="0">
              <a:spcBef>
                <a:spcPct val="0"/>
              </a:spcBef>
              <a:spcAft>
                <a:spcPct val="0"/>
              </a:spcAft>
              <a:defRPr sz="4400">
                <a:solidFill>
                  <a:schemeClr val="tx1"/>
                </a:solidFill>
                <a:latin typeface="맑은 고딕" pitchFamily="50" charset="-127"/>
                <a:ea typeface="맑은 고딕" pitchFamily="50" charset="-127"/>
              </a:defRPr>
            </a:lvl2pPr>
            <a:lvl3pPr algn="ctr" rtl="0" eaLnBrk="0" fontAlgn="base" latinLnBrk="1" hangingPunct="0">
              <a:spcBef>
                <a:spcPct val="0"/>
              </a:spcBef>
              <a:spcAft>
                <a:spcPct val="0"/>
              </a:spcAft>
              <a:defRPr sz="4400">
                <a:solidFill>
                  <a:schemeClr val="tx1"/>
                </a:solidFill>
                <a:latin typeface="맑은 고딕" pitchFamily="50" charset="-127"/>
                <a:ea typeface="맑은 고딕" pitchFamily="50" charset="-127"/>
              </a:defRPr>
            </a:lvl3pPr>
            <a:lvl4pPr algn="ctr" rtl="0" eaLnBrk="0" fontAlgn="base" latinLnBrk="1" hangingPunct="0">
              <a:spcBef>
                <a:spcPct val="0"/>
              </a:spcBef>
              <a:spcAft>
                <a:spcPct val="0"/>
              </a:spcAft>
              <a:defRPr sz="4400">
                <a:solidFill>
                  <a:schemeClr val="tx1"/>
                </a:solidFill>
                <a:latin typeface="맑은 고딕" pitchFamily="50" charset="-127"/>
                <a:ea typeface="맑은 고딕" pitchFamily="50" charset="-127"/>
              </a:defRPr>
            </a:lvl4pPr>
            <a:lvl5pPr algn="ctr" rtl="0" eaLnBrk="0" fontAlgn="base" latinLnBrk="1" hangingPunct="0">
              <a:spcBef>
                <a:spcPct val="0"/>
              </a:spcBef>
              <a:spcAft>
                <a:spcPct val="0"/>
              </a:spcAft>
              <a:defRPr sz="4400">
                <a:solidFill>
                  <a:schemeClr val="tx1"/>
                </a:solidFill>
                <a:latin typeface="맑은 고딕" pitchFamily="50" charset="-127"/>
                <a:ea typeface="맑은 고딕" pitchFamily="50" charset="-127"/>
              </a:defRPr>
            </a:lvl5pPr>
            <a:lvl6pPr marL="457200" algn="ctr" rtl="0" fontAlgn="base" latinLnBrk="1">
              <a:spcBef>
                <a:spcPct val="0"/>
              </a:spcBef>
              <a:spcAft>
                <a:spcPct val="0"/>
              </a:spcAft>
              <a:defRPr sz="4400">
                <a:solidFill>
                  <a:schemeClr val="tx1"/>
                </a:solidFill>
                <a:latin typeface="맑은 고딕" pitchFamily="50" charset="-127"/>
                <a:ea typeface="맑은 고딕" pitchFamily="50" charset="-127"/>
              </a:defRPr>
            </a:lvl6pPr>
            <a:lvl7pPr marL="914400" algn="ctr" rtl="0" fontAlgn="base" latinLnBrk="1">
              <a:spcBef>
                <a:spcPct val="0"/>
              </a:spcBef>
              <a:spcAft>
                <a:spcPct val="0"/>
              </a:spcAft>
              <a:defRPr sz="4400">
                <a:solidFill>
                  <a:schemeClr val="tx1"/>
                </a:solidFill>
                <a:latin typeface="맑은 고딕" pitchFamily="50" charset="-127"/>
                <a:ea typeface="맑은 고딕" pitchFamily="50" charset="-127"/>
              </a:defRPr>
            </a:lvl7pPr>
            <a:lvl8pPr marL="1371600" algn="ctr" rtl="0" fontAlgn="base" latinLnBrk="1">
              <a:spcBef>
                <a:spcPct val="0"/>
              </a:spcBef>
              <a:spcAft>
                <a:spcPct val="0"/>
              </a:spcAft>
              <a:defRPr sz="4400">
                <a:solidFill>
                  <a:schemeClr val="tx1"/>
                </a:solidFill>
                <a:latin typeface="맑은 고딕" pitchFamily="50" charset="-127"/>
                <a:ea typeface="맑은 고딕" pitchFamily="50" charset="-127"/>
              </a:defRPr>
            </a:lvl8pPr>
            <a:lvl9pPr marL="1828800" algn="ctr" rtl="0" fontAlgn="base" latinLnBrk="1">
              <a:spcBef>
                <a:spcPct val="0"/>
              </a:spcBef>
              <a:spcAft>
                <a:spcPct val="0"/>
              </a:spcAft>
              <a:defRPr sz="4400">
                <a:solidFill>
                  <a:schemeClr val="tx1"/>
                </a:solidFill>
                <a:latin typeface="맑은 고딕" pitchFamily="50" charset="-127"/>
                <a:ea typeface="맑은 고딕" pitchFamily="50" charset="-127"/>
              </a:defRPr>
            </a:lvl9pPr>
          </a:lstStyle>
          <a:p>
            <a:pPr eaLnBrk="1" hangingPunct="1"/>
            <a:r>
              <a:rPr lang="en-US" altLang="ko-KR" sz="2100" dirty="0">
                <a:solidFill>
                  <a:schemeClr val="bg1"/>
                </a:solidFill>
                <a:latin typeface="FreesiaUPC" pitchFamily="34" charset="-34"/>
                <a:ea typeface="MingLiU" pitchFamily="49" charset="-120"/>
                <a:cs typeface="FreesiaUPC" pitchFamily="34" charset="-34"/>
              </a:rPr>
              <a:t>Diversion Tunnels</a:t>
            </a:r>
          </a:p>
        </p:txBody>
      </p:sp>
      <p:sp>
        <p:nvSpPr>
          <p:cNvPr id="56" name="comment2"/>
          <p:cNvSpPr txBox="1">
            <a:spLocks/>
          </p:cNvSpPr>
          <p:nvPr/>
        </p:nvSpPr>
        <p:spPr bwMode="auto">
          <a:xfrm>
            <a:off x="6357562" y="2087978"/>
            <a:ext cx="1707951" cy="395649"/>
          </a:xfrm>
          <a:prstGeom prst="rect">
            <a:avLst/>
          </a:prstGeom>
          <a:noFill/>
          <a:ln>
            <a:noFill/>
          </a:ln>
          <a:effectLst>
            <a:outerShdw blurRad="12700" dist="25400" dir="3600000" algn="t" rotWithShape="0">
              <a:prstClr val="black"/>
            </a:outerShdw>
          </a:effectLst>
          <a:extLst/>
        </p:spPr>
        <p:txBody>
          <a:bodyPr vert="horz" wrap="square" lIns="91428" tIns="45714" rIns="91428" bIns="45714" numCol="1" rtlCol="0" anchor="ctr" anchorCtr="0" compatLnSpc="1">
            <a:prstTxWarp prst="textNoShape">
              <a:avLst/>
            </a:prstTxWarp>
            <a:noAutofit/>
          </a:bodyPr>
          <a:lstStyle>
            <a:lvl1pPr algn="ctr" rtl="0" eaLnBrk="0" fontAlgn="base" latinLnBrk="1" hangingPunct="0">
              <a:spcBef>
                <a:spcPct val="0"/>
              </a:spcBef>
              <a:spcAft>
                <a:spcPct val="0"/>
              </a:spcAft>
              <a:defRPr sz="4400" kern="1200">
                <a:solidFill>
                  <a:schemeClr val="tx1"/>
                </a:solidFill>
                <a:latin typeface="+mj-lt"/>
                <a:ea typeface="+mj-ea"/>
                <a:cs typeface="+mj-cs"/>
              </a:defRPr>
            </a:lvl1pPr>
            <a:lvl2pPr algn="ctr" rtl="0" eaLnBrk="0" fontAlgn="base" latinLnBrk="1" hangingPunct="0">
              <a:spcBef>
                <a:spcPct val="0"/>
              </a:spcBef>
              <a:spcAft>
                <a:spcPct val="0"/>
              </a:spcAft>
              <a:defRPr sz="4400">
                <a:solidFill>
                  <a:schemeClr val="tx1"/>
                </a:solidFill>
                <a:latin typeface="맑은 고딕" pitchFamily="50" charset="-127"/>
                <a:ea typeface="맑은 고딕" pitchFamily="50" charset="-127"/>
              </a:defRPr>
            </a:lvl2pPr>
            <a:lvl3pPr algn="ctr" rtl="0" eaLnBrk="0" fontAlgn="base" latinLnBrk="1" hangingPunct="0">
              <a:spcBef>
                <a:spcPct val="0"/>
              </a:spcBef>
              <a:spcAft>
                <a:spcPct val="0"/>
              </a:spcAft>
              <a:defRPr sz="4400">
                <a:solidFill>
                  <a:schemeClr val="tx1"/>
                </a:solidFill>
                <a:latin typeface="맑은 고딕" pitchFamily="50" charset="-127"/>
                <a:ea typeface="맑은 고딕" pitchFamily="50" charset="-127"/>
              </a:defRPr>
            </a:lvl3pPr>
            <a:lvl4pPr algn="ctr" rtl="0" eaLnBrk="0" fontAlgn="base" latinLnBrk="1" hangingPunct="0">
              <a:spcBef>
                <a:spcPct val="0"/>
              </a:spcBef>
              <a:spcAft>
                <a:spcPct val="0"/>
              </a:spcAft>
              <a:defRPr sz="4400">
                <a:solidFill>
                  <a:schemeClr val="tx1"/>
                </a:solidFill>
                <a:latin typeface="맑은 고딕" pitchFamily="50" charset="-127"/>
                <a:ea typeface="맑은 고딕" pitchFamily="50" charset="-127"/>
              </a:defRPr>
            </a:lvl4pPr>
            <a:lvl5pPr algn="ctr" rtl="0" eaLnBrk="0" fontAlgn="base" latinLnBrk="1" hangingPunct="0">
              <a:spcBef>
                <a:spcPct val="0"/>
              </a:spcBef>
              <a:spcAft>
                <a:spcPct val="0"/>
              </a:spcAft>
              <a:defRPr sz="4400">
                <a:solidFill>
                  <a:schemeClr val="tx1"/>
                </a:solidFill>
                <a:latin typeface="맑은 고딕" pitchFamily="50" charset="-127"/>
                <a:ea typeface="맑은 고딕" pitchFamily="50" charset="-127"/>
              </a:defRPr>
            </a:lvl5pPr>
            <a:lvl6pPr marL="457200" algn="ctr" rtl="0" fontAlgn="base" latinLnBrk="1">
              <a:spcBef>
                <a:spcPct val="0"/>
              </a:spcBef>
              <a:spcAft>
                <a:spcPct val="0"/>
              </a:spcAft>
              <a:defRPr sz="4400">
                <a:solidFill>
                  <a:schemeClr val="tx1"/>
                </a:solidFill>
                <a:latin typeface="맑은 고딕" pitchFamily="50" charset="-127"/>
                <a:ea typeface="맑은 고딕" pitchFamily="50" charset="-127"/>
              </a:defRPr>
            </a:lvl6pPr>
            <a:lvl7pPr marL="914400" algn="ctr" rtl="0" fontAlgn="base" latinLnBrk="1">
              <a:spcBef>
                <a:spcPct val="0"/>
              </a:spcBef>
              <a:spcAft>
                <a:spcPct val="0"/>
              </a:spcAft>
              <a:defRPr sz="4400">
                <a:solidFill>
                  <a:schemeClr val="tx1"/>
                </a:solidFill>
                <a:latin typeface="맑은 고딕" pitchFamily="50" charset="-127"/>
                <a:ea typeface="맑은 고딕" pitchFamily="50" charset="-127"/>
              </a:defRPr>
            </a:lvl7pPr>
            <a:lvl8pPr marL="1371600" algn="ctr" rtl="0" fontAlgn="base" latinLnBrk="1">
              <a:spcBef>
                <a:spcPct val="0"/>
              </a:spcBef>
              <a:spcAft>
                <a:spcPct val="0"/>
              </a:spcAft>
              <a:defRPr sz="4400">
                <a:solidFill>
                  <a:schemeClr val="tx1"/>
                </a:solidFill>
                <a:latin typeface="맑은 고딕" pitchFamily="50" charset="-127"/>
                <a:ea typeface="맑은 고딕" pitchFamily="50" charset="-127"/>
              </a:defRPr>
            </a:lvl8pPr>
            <a:lvl9pPr marL="1828800" algn="ctr" rtl="0" fontAlgn="base" latinLnBrk="1">
              <a:spcBef>
                <a:spcPct val="0"/>
              </a:spcBef>
              <a:spcAft>
                <a:spcPct val="0"/>
              </a:spcAft>
              <a:defRPr sz="4400">
                <a:solidFill>
                  <a:schemeClr val="tx1"/>
                </a:solidFill>
                <a:latin typeface="맑은 고딕" pitchFamily="50" charset="-127"/>
                <a:ea typeface="맑은 고딕" pitchFamily="50" charset="-127"/>
              </a:defRPr>
            </a:lvl9pPr>
          </a:lstStyle>
          <a:p>
            <a:pPr eaLnBrk="1" hangingPunct="1"/>
            <a:r>
              <a:rPr lang="en-US" altLang="ko-KR" sz="2400" dirty="0">
                <a:solidFill>
                  <a:schemeClr val="bg1"/>
                </a:solidFill>
                <a:latin typeface="FreesiaUPC" pitchFamily="34" charset="-34"/>
                <a:ea typeface="MingLiU" pitchFamily="49" charset="-120"/>
                <a:cs typeface="FreesiaUPC" pitchFamily="34" charset="-34"/>
              </a:rPr>
              <a:t>Weir and Spillway</a:t>
            </a:r>
          </a:p>
        </p:txBody>
      </p:sp>
      <p:sp>
        <p:nvSpPr>
          <p:cNvPr id="60" name="comment2"/>
          <p:cNvSpPr txBox="1">
            <a:spLocks/>
          </p:cNvSpPr>
          <p:nvPr/>
        </p:nvSpPr>
        <p:spPr bwMode="auto">
          <a:xfrm>
            <a:off x="-15160" y="1666538"/>
            <a:ext cx="1707951" cy="395649"/>
          </a:xfrm>
          <a:prstGeom prst="rect">
            <a:avLst/>
          </a:prstGeom>
          <a:noFill/>
          <a:ln>
            <a:noFill/>
          </a:ln>
          <a:effectLst>
            <a:outerShdw blurRad="12700" dist="25400" dir="3600000" algn="t" rotWithShape="0">
              <a:prstClr val="black"/>
            </a:outerShdw>
          </a:effectLst>
          <a:extLst/>
        </p:spPr>
        <p:txBody>
          <a:bodyPr vert="horz" wrap="square" lIns="91428" tIns="45714" rIns="91428" bIns="45714" numCol="1" rtlCol="0" anchor="ctr" anchorCtr="0" compatLnSpc="1">
            <a:prstTxWarp prst="textNoShape">
              <a:avLst/>
            </a:prstTxWarp>
            <a:noAutofit/>
          </a:bodyPr>
          <a:lstStyle>
            <a:lvl1pPr algn="ctr" rtl="0" eaLnBrk="0" fontAlgn="base" latinLnBrk="1" hangingPunct="0">
              <a:spcBef>
                <a:spcPct val="0"/>
              </a:spcBef>
              <a:spcAft>
                <a:spcPct val="0"/>
              </a:spcAft>
              <a:defRPr sz="4400" kern="1200">
                <a:solidFill>
                  <a:schemeClr val="tx1"/>
                </a:solidFill>
                <a:latin typeface="+mj-lt"/>
                <a:ea typeface="+mj-ea"/>
                <a:cs typeface="+mj-cs"/>
              </a:defRPr>
            </a:lvl1pPr>
            <a:lvl2pPr algn="ctr" rtl="0" eaLnBrk="0" fontAlgn="base" latinLnBrk="1" hangingPunct="0">
              <a:spcBef>
                <a:spcPct val="0"/>
              </a:spcBef>
              <a:spcAft>
                <a:spcPct val="0"/>
              </a:spcAft>
              <a:defRPr sz="4400">
                <a:solidFill>
                  <a:schemeClr val="tx1"/>
                </a:solidFill>
                <a:latin typeface="맑은 고딕" pitchFamily="50" charset="-127"/>
                <a:ea typeface="맑은 고딕" pitchFamily="50" charset="-127"/>
              </a:defRPr>
            </a:lvl2pPr>
            <a:lvl3pPr algn="ctr" rtl="0" eaLnBrk="0" fontAlgn="base" latinLnBrk="1" hangingPunct="0">
              <a:spcBef>
                <a:spcPct val="0"/>
              </a:spcBef>
              <a:spcAft>
                <a:spcPct val="0"/>
              </a:spcAft>
              <a:defRPr sz="4400">
                <a:solidFill>
                  <a:schemeClr val="tx1"/>
                </a:solidFill>
                <a:latin typeface="맑은 고딕" pitchFamily="50" charset="-127"/>
                <a:ea typeface="맑은 고딕" pitchFamily="50" charset="-127"/>
              </a:defRPr>
            </a:lvl3pPr>
            <a:lvl4pPr algn="ctr" rtl="0" eaLnBrk="0" fontAlgn="base" latinLnBrk="1" hangingPunct="0">
              <a:spcBef>
                <a:spcPct val="0"/>
              </a:spcBef>
              <a:spcAft>
                <a:spcPct val="0"/>
              </a:spcAft>
              <a:defRPr sz="4400">
                <a:solidFill>
                  <a:schemeClr val="tx1"/>
                </a:solidFill>
                <a:latin typeface="맑은 고딕" pitchFamily="50" charset="-127"/>
                <a:ea typeface="맑은 고딕" pitchFamily="50" charset="-127"/>
              </a:defRPr>
            </a:lvl4pPr>
            <a:lvl5pPr algn="ctr" rtl="0" eaLnBrk="0" fontAlgn="base" latinLnBrk="1" hangingPunct="0">
              <a:spcBef>
                <a:spcPct val="0"/>
              </a:spcBef>
              <a:spcAft>
                <a:spcPct val="0"/>
              </a:spcAft>
              <a:defRPr sz="4400">
                <a:solidFill>
                  <a:schemeClr val="tx1"/>
                </a:solidFill>
                <a:latin typeface="맑은 고딕" pitchFamily="50" charset="-127"/>
                <a:ea typeface="맑은 고딕" pitchFamily="50" charset="-127"/>
              </a:defRPr>
            </a:lvl5pPr>
            <a:lvl6pPr marL="457200" algn="ctr" rtl="0" fontAlgn="base" latinLnBrk="1">
              <a:spcBef>
                <a:spcPct val="0"/>
              </a:spcBef>
              <a:spcAft>
                <a:spcPct val="0"/>
              </a:spcAft>
              <a:defRPr sz="4400">
                <a:solidFill>
                  <a:schemeClr val="tx1"/>
                </a:solidFill>
                <a:latin typeface="맑은 고딕" pitchFamily="50" charset="-127"/>
                <a:ea typeface="맑은 고딕" pitchFamily="50" charset="-127"/>
              </a:defRPr>
            </a:lvl6pPr>
            <a:lvl7pPr marL="914400" algn="ctr" rtl="0" fontAlgn="base" latinLnBrk="1">
              <a:spcBef>
                <a:spcPct val="0"/>
              </a:spcBef>
              <a:spcAft>
                <a:spcPct val="0"/>
              </a:spcAft>
              <a:defRPr sz="4400">
                <a:solidFill>
                  <a:schemeClr val="tx1"/>
                </a:solidFill>
                <a:latin typeface="맑은 고딕" pitchFamily="50" charset="-127"/>
                <a:ea typeface="맑은 고딕" pitchFamily="50" charset="-127"/>
              </a:defRPr>
            </a:lvl7pPr>
            <a:lvl8pPr marL="1371600" algn="ctr" rtl="0" fontAlgn="base" latinLnBrk="1">
              <a:spcBef>
                <a:spcPct val="0"/>
              </a:spcBef>
              <a:spcAft>
                <a:spcPct val="0"/>
              </a:spcAft>
              <a:defRPr sz="4400">
                <a:solidFill>
                  <a:schemeClr val="tx1"/>
                </a:solidFill>
                <a:latin typeface="맑은 고딕" pitchFamily="50" charset="-127"/>
                <a:ea typeface="맑은 고딕" pitchFamily="50" charset="-127"/>
              </a:defRPr>
            </a:lvl8pPr>
            <a:lvl9pPr marL="1828800" algn="ctr" rtl="0" fontAlgn="base" latinLnBrk="1">
              <a:spcBef>
                <a:spcPct val="0"/>
              </a:spcBef>
              <a:spcAft>
                <a:spcPct val="0"/>
              </a:spcAft>
              <a:defRPr sz="4400">
                <a:solidFill>
                  <a:schemeClr val="tx1"/>
                </a:solidFill>
                <a:latin typeface="맑은 고딕" pitchFamily="50" charset="-127"/>
                <a:ea typeface="맑은 고딕" pitchFamily="50" charset="-127"/>
              </a:defRPr>
            </a:lvl9pPr>
          </a:lstStyle>
          <a:p>
            <a:pPr eaLnBrk="1" hangingPunct="1"/>
            <a:r>
              <a:rPr lang="en-US" altLang="ko-KR" sz="2400" dirty="0">
                <a:solidFill>
                  <a:schemeClr val="bg1"/>
                </a:solidFill>
                <a:latin typeface="FreesiaUPC" pitchFamily="34" charset="-34"/>
                <a:ea typeface="MingLiU" pitchFamily="49" charset="-120"/>
                <a:cs typeface="FreesiaUPC" pitchFamily="34" charset="-34"/>
              </a:rPr>
              <a:t>Powerhouse</a:t>
            </a:r>
          </a:p>
        </p:txBody>
      </p:sp>
      <p:sp>
        <p:nvSpPr>
          <p:cNvPr id="66" name="comment2"/>
          <p:cNvSpPr txBox="1">
            <a:spLocks/>
          </p:cNvSpPr>
          <p:nvPr/>
        </p:nvSpPr>
        <p:spPr bwMode="auto">
          <a:xfrm>
            <a:off x="6920968" y="3033351"/>
            <a:ext cx="1707951" cy="395649"/>
          </a:xfrm>
          <a:prstGeom prst="rect">
            <a:avLst/>
          </a:prstGeom>
          <a:noFill/>
          <a:ln>
            <a:noFill/>
          </a:ln>
          <a:effectLst>
            <a:outerShdw blurRad="12700" dist="25400" dir="3600000" algn="t" rotWithShape="0">
              <a:prstClr val="black"/>
            </a:outerShdw>
          </a:effectLst>
          <a:extLst/>
        </p:spPr>
        <p:txBody>
          <a:bodyPr vert="horz" wrap="square" lIns="91428" tIns="45714" rIns="91428" bIns="45714" numCol="1" rtlCol="0" anchor="ctr" anchorCtr="0" compatLnSpc="1">
            <a:prstTxWarp prst="textNoShape">
              <a:avLst/>
            </a:prstTxWarp>
            <a:noAutofit/>
          </a:bodyPr>
          <a:lstStyle>
            <a:lvl1pPr algn="ctr" rtl="0" eaLnBrk="0" fontAlgn="base" latinLnBrk="1" hangingPunct="0">
              <a:spcBef>
                <a:spcPct val="0"/>
              </a:spcBef>
              <a:spcAft>
                <a:spcPct val="0"/>
              </a:spcAft>
              <a:defRPr sz="4400" kern="1200">
                <a:solidFill>
                  <a:schemeClr val="tx1"/>
                </a:solidFill>
                <a:latin typeface="+mj-lt"/>
                <a:ea typeface="+mj-ea"/>
                <a:cs typeface="+mj-cs"/>
              </a:defRPr>
            </a:lvl1pPr>
            <a:lvl2pPr algn="ctr" rtl="0" eaLnBrk="0" fontAlgn="base" latinLnBrk="1" hangingPunct="0">
              <a:spcBef>
                <a:spcPct val="0"/>
              </a:spcBef>
              <a:spcAft>
                <a:spcPct val="0"/>
              </a:spcAft>
              <a:defRPr sz="4400">
                <a:solidFill>
                  <a:schemeClr val="tx1"/>
                </a:solidFill>
                <a:latin typeface="맑은 고딕" pitchFamily="50" charset="-127"/>
                <a:ea typeface="맑은 고딕" pitchFamily="50" charset="-127"/>
              </a:defRPr>
            </a:lvl2pPr>
            <a:lvl3pPr algn="ctr" rtl="0" eaLnBrk="0" fontAlgn="base" latinLnBrk="1" hangingPunct="0">
              <a:spcBef>
                <a:spcPct val="0"/>
              </a:spcBef>
              <a:spcAft>
                <a:spcPct val="0"/>
              </a:spcAft>
              <a:defRPr sz="4400">
                <a:solidFill>
                  <a:schemeClr val="tx1"/>
                </a:solidFill>
                <a:latin typeface="맑은 고딕" pitchFamily="50" charset="-127"/>
                <a:ea typeface="맑은 고딕" pitchFamily="50" charset="-127"/>
              </a:defRPr>
            </a:lvl3pPr>
            <a:lvl4pPr algn="ctr" rtl="0" eaLnBrk="0" fontAlgn="base" latinLnBrk="1" hangingPunct="0">
              <a:spcBef>
                <a:spcPct val="0"/>
              </a:spcBef>
              <a:spcAft>
                <a:spcPct val="0"/>
              </a:spcAft>
              <a:defRPr sz="4400">
                <a:solidFill>
                  <a:schemeClr val="tx1"/>
                </a:solidFill>
                <a:latin typeface="맑은 고딕" pitchFamily="50" charset="-127"/>
                <a:ea typeface="맑은 고딕" pitchFamily="50" charset="-127"/>
              </a:defRPr>
            </a:lvl4pPr>
            <a:lvl5pPr algn="ctr" rtl="0" eaLnBrk="0" fontAlgn="base" latinLnBrk="1" hangingPunct="0">
              <a:spcBef>
                <a:spcPct val="0"/>
              </a:spcBef>
              <a:spcAft>
                <a:spcPct val="0"/>
              </a:spcAft>
              <a:defRPr sz="4400">
                <a:solidFill>
                  <a:schemeClr val="tx1"/>
                </a:solidFill>
                <a:latin typeface="맑은 고딕" pitchFamily="50" charset="-127"/>
                <a:ea typeface="맑은 고딕" pitchFamily="50" charset="-127"/>
              </a:defRPr>
            </a:lvl5pPr>
            <a:lvl6pPr marL="457200" algn="ctr" rtl="0" fontAlgn="base" latinLnBrk="1">
              <a:spcBef>
                <a:spcPct val="0"/>
              </a:spcBef>
              <a:spcAft>
                <a:spcPct val="0"/>
              </a:spcAft>
              <a:defRPr sz="4400">
                <a:solidFill>
                  <a:schemeClr val="tx1"/>
                </a:solidFill>
                <a:latin typeface="맑은 고딕" pitchFamily="50" charset="-127"/>
                <a:ea typeface="맑은 고딕" pitchFamily="50" charset="-127"/>
              </a:defRPr>
            </a:lvl6pPr>
            <a:lvl7pPr marL="914400" algn="ctr" rtl="0" fontAlgn="base" latinLnBrk="1">
              <a:spcBef>
                <a:spcPct val="0"/>
              </a:spcBef>
              <a:spcAft>
                <a:spcPct val="0"/>
              </a:spcAft>
              <a:defRPr sz="4400">
                <a:solidFill>
                  <a:schemeClr val="tx1"/>
                </a:solidFill>
                <a:latin typeface="맑은 고딕" pitchFamily="50" charset="-127"/>
                <a:ea typeface="맑은 고딕" pitchFamily="50" charset="-127"/>
              </a:defRPr>
            </a:lvl7pPr>
            <a:lvl8pPr marL="1371600" algn="ctr" rtl="0" fontAlgn="base" latinLnBrk="1">
              <a:spcBef>
                <a:spcPct val="0"/>
              </a:spcBef>
              <a:spcAft>
                <a:spcPct val="0"/>
              </a:spcAft>
              <a:defRPr sz="4400">
                <a:solidFill>
                  <a:schemeClr val="tx1"/>
                </a:solidFill>
                <a:latin typeface="맑은 고딕" pitchFamily="50" charset="-127"/>
                <a:ea typeface="맑은 고딕" pitchFamily="50" charset="-127"/>
              </a:defRPr>
            </a:lvl8pPr>
            <a:lvl9pPr marL="1828800" algn="ctr" rtl="0" fontAlgn="base" latinLnBrk="1">
              <a:spcBef>
                <a:spcPct val="0"/>
              </a:spcBef>
              <a:spcAft>
                <a:spcPct val="0"/>
              </a:spcAft>
              <a:defRPr sz="4400">
                <a:solidFill>
                  <a:schemeClr val="tx1"/>
                </a:solidFill>
                <a:latin typeface="맑은 고딕" pitchFamily="50" charset="-127"/>
                <a:ea typeface="맑은 고딕" pitchFamily="50" charset="-127"/>
              </a:defRPr>
            </a:lvl9pPr>
          </a:lstStyle>
          <a:p>
            <a:pPr eaLnBrk="1" hangingPunct="1"/>
            <a:r>
              <a:rPr lang="en-US" altLang="ko-KR" sz="2400" dirty="0">
                <a:solidFill>
                  <a:schemeClr val="bg1"/>
                </a:solidFill>
                <a:latin typeface="FreesiaUPC" pitchFamily="34" charset="-34"/>
                <a:ea typeface="MingLiU" pitchFamily="49" charset="-120"/>
                <a:cs typeface="FreesiaUPC" pitchFamily="34" charset="-34"/>
              </a:rPr>
              <a:t>Stilling Basin</a:t>
            </a:r>
          </a:p>
        </p:txBody>
      </p:sp>
      <p:sp>
        <p:nvSpPr>
          <p:cNvPr id="67" name="emphasis comment"/>
          <p:cNvSpPr/>
          <p:nvPr/>
        </p:nvSpPr>
        <p:spPr>
          <a:xfrm>
            <a:off x="725228" y="921524"/>
            <a:ext cx="4655300" cy="811392"/>
          </a:xfrm>
          <a:custGeom>
            <a:avLst/>
            <a:gdLst>
              <a:gd name="connsiteX0" fmla="*/ 1330325 w 2505075"/>
              <a:gd name="connsiteY0" fmla="*/ 241300 h 974725"/>
              <a:gd name="connsiteX1" fmla="*/ 454025 w 2505075"/>
              <a:gd name="connsiteY1" fmla="*/ 0 h 974725"/>
              <a:gd name="connsiteX2" fmla="*/ 0 w 2505075"/>
              <a:gd name="connsiteY2" fmla="*/ 260350 h 974725"/>
              <a:gd name="connsiteX3" fmla="*/ 1489075 w 2505075"/>
              <a:gd name="connsiteY3" fmla="*/ 974725 h 974725"/>
              <a:gd name="connsiteX4" fmla="*/ 2171700 w 2505075"/>
              <a:gd name="connsiteY4" fmla="*/ 857250 h 974725"/>
              <a:gd name="connsiteX5" fmla="*/ 2193925 w 2505075"/>
              <a:gd name="connsiteY5" fmla="*/ 828675 h 974725"/>
              <a:gd name="connsiteX6" fmla="*/ 2505075 w 2505075"/>
              <a:gd name="connsiteY6" fmla="*/ 285750 h 974725"/>
              <a:gd name="connsiteX7" fmla="*/ 2206625 w 2505075"/>
              <a:gd name="connsiteY7" fmla="*/ 57150 h 974725"/>
              <a:gd name="connsiteX8" fmla="*/ 1330325 w 2505075"/>
              <a:gd name="connsiteY8" fmla="*/ 241300 h 974725"/>
              <a:gd name="connsiteX0" fmla="*/ 1460912 w 2635662"/>
              <a:gd name="connsiteY0" fmla="*/ 241300 h 974725"/>
              <a:gd name="connsiteX1" fmla="*/ 584612 w 2635662"/>
              <a:gd name="connsiteY1" fmla="*/ 0 h 974725"/>
              <a:gd name="connsiteX2" fmla="*/ 0 w 2635662"/>
              <a:gd name="connsiteY2" fmla="*/ 335558 h 974725"/>
              <a:gd name="connsiteX3" fmla="*/ 1619662 w 2635662"/>
              <a:gd name="connsiteY3" fmla="*/ 974725 h 974725"/>
              <a:gd name="connsiteX4" fmla="*/ 2302287 w 2635662"/>
              <a:gd name="connsiteY4" fmla="*/ 857250 h 974725"/>
              <a:gd name="connsiteX5" fmla="*/ 2324512 w 2635662"/>
              <a:gd name="connsiteY5" fmla="*/ 828675 h 974725"/>
              <a:gd name="connsiteX6" fmla="*/ 2635662 w 2635662"/>
              <a:gd name="connsiteY6" fmla="*/ 285750 h 974725"/>
              <a:gd name="connsiteX7" fmla="*/ 2337212 w 2635662"/>
              <a:gd name="connsiteY7" fmla="*/ 57150 h 974725"/>
              <a:gd name="connsiteX8" fmla="*/ 1460912 w 2635662"/>
              <a:gd name="connsiteY8" fmla="*/ 241300 h 974725"/>
              <a:gd name="connsiteX0" fmla="*/ 1460912 w 2635662"/>
              <a:gd name="connsiteY0" fmla="*/ 241300 h 974725"/>
              <a:gd name="connsiteX1" fmla="*/ 584612 w 2635662"/>
              <a:gd name="connsiteY1" fmla="*/ 0 h 974725"/>
              <a:gd name="connsiteX2" fmla="*/ 0 w 2635662"/>
              <a:gd name="connsiteY2" fmla="*/ 335558 h 974725"/>
              <a:gd name="connsiteX3" fmla="*/ 1663192 w 2635662"/>
              <a:gd name="connsiteY3" fmla="*/ 974725 h 974725"/>
              <a:gd name="connsiteX4" fmla="*/ 2302287 w 2635662"/>
              <a:gd name="connsiteY4" fmla="*/ 857250 h 974725"/>
              <a:gd name="connsiteX5" fmla="*/ 2324512 w 2635662"/>
              <a:gd name="connsiteY5" fmla="*/ 828675 h 974725"/>
              <a:gd name="connsiteX6" fmla="*/ 2635662 w 2635662"/>
              <a:gd name="connsiteY6" fmla="*/ 285750 h 974725"/>
              <a:gd name="connsiteX7" fmla="*/ 2337212 w 2635662"/>
              <a:gd name="connsiteY7" fmla="*/ 57150 h 974725"/>
              <a:gd name="connsiteX8" fmla="*/ 1460912 w 2635662"/>
              <a:gd name="connsiteY8" fmla="*/ 241300 h 974725"/>
              <a:gd name="connsiteX0" fmla="*/ 1460912 w 2635662"/>
              <a:gd name="connsiteY0" fmla="*/ 241300 h 974725"/>
              <a:gd name="connsiteX1" fmla="*/ 584612 w 2635662"/>
              <a:gd name="connsiteY1" fmla="*/ 0 h 974725"/>
              <a:gd name="connsiteX2" fmla="*/ 0 w 2635662"/>
              <a:gd name="connsiteY2" fmla="*/ 335558 h 974725"/>
              <a:gd name="connsiteX3" fmla="*/ 1663192 w 2635662"/>
              <a:gd name="connsiteY3" fmla="*/ 974725 h 974725"/>
              <a:gd name="connsiteX4" fmla="*/ 2226112 w 2635662"/>
              <a:gd name="connsiteY4" fmla="*/ 936417 h 974725"/>
              <a:gd name="connsiteX5" fmla="*/ 2324512 w 2635662"/>
              <a:gd name="connsiteY5" fmla="*/ 828675 h 974725"/>
              <a:gd name="connsiteX6" fmla="*/ 2635662 w 2635662"/>
              <a:gd name="connsiteY6" fmla="*/ 285750 h 974725"/>
              <a:gd name="connsiteX7" fmla="*/ 2337212 w 2635662"/>
              <a:gd name="connsiteY7" fmla="*/ 57150 h 974725"/>
              <a:gd name="connsiteX8" fmla="*/ 1460912 w 2635662"/>
              <a:gd name="connsiteY8" fmla="*/ 241300 h 974725"/>
              <a:gd name="connsiteX0" fmla="*/ 1460912 w 2635662"/>
              <a:gd name="connsiteY0" fmla="*/ 241300 h 974725"/>
              <a:gd name="connsiteX1" fmla="*/ 584612 w 2635662"/>
              <a:gd name="connsiteY1" fmla="*/ 0 h 974725"/>
              <a:gd name="connsiteX2" fmla="*/ 0 w 2635662"/>
              <a:gd name="connsiteY2" fmla="*/ 335558 h 974725"/>
              <a:gd name="connsiteX3" fmla="*/ 1663192 w 2635662"/>
              <a:gd name="connsiteY3" fmla="*/ 974725 h 974725"/>
              <a:gd name="connsiteX4" fmla="*/ 2226112 w 2635662"/>
              <a:gd name="connsiteY4" fmla="*/ 936417 h 974725"/>
              <a:gd name="connsiteX5" fmla="*/ 2340835 w 2635662"/>
              <a:gd name="connsiteY5" fmla="*/ 919716 h 974725"/>
              <a:gd name="connsiteX6" fmla="*/ 2635662 w 2635662"/>
              <a:gd name="connsiteY6" fmla="*/ 285750 h 974725"/>
              <a:gd name="connsiteX7" fmla="*/ 2337212 w 2635662"/>
              <a:gd name="connsiteY7" fmla="*/ 57150 h 974725"/>
              <a:gd name="connsiteX8" fmla="*/ 1460912 w 2635662"/>
              <a:gd name="connsiteY8" fmla="*/ 241300 h 974725"/>
              <a:gd name="connsiteX0" fmla="*/ 1460912 w 2635662"/>
              <a:gd name="connsiteY0" fmla="*/ 241300 h 936417"/>
              <a:gd name="connsiteX1" fmla="*/ 584612 w 2635662"/>
              <a:gd name="connsiteY1" fmla="*/ 0 h 936417"/>
              <a:gd name="connsiteX2" fmla="*/ 0 w 2635662"/>
              <a:gd name="connsiteY2" fmla="*/ 335558 h 936417"/>
              <a:gd name="connsiteX3" fmla="*/ 1032021 w 2635662"/>
              <a:gd name="connsiteY3" fmla="*/ 614519 h 936417"/>
              <a:gd name="connsiteX4" fmla="*/ 2226112 w 2635662"/>
              <a:gd name="connsiteY4" fmla="*/ 936417 h 936417"/>
              <a:gd name="connsiteX5" fmla="*/ 2340835 w 2635662"/>
              <a:gd name="connsiteY5" fmla="*/ 919716 h 936417"/>
              <a:gd name="connsiteX6" fmla="*/ 2635662 w 2635662"/>
              <a:gd name="connsiteY6" fmla="*/ 285750 h 936417"/>
              <a:gd name="connsiteX7" fmla="*/ 2337212 w 2635662"/>
              <a:gd name="connsiteY7" fmla="*/ 57150 h 936417"/>
              <a:gd name="connsiteX8" fmla="*/ 1460912 w 2635662"/>
              <a:gd name="connsiteY8" fmla="*/ 241300 h 936417"/>
              <a:gd name="connsiteX0" fmla="*/ 1460912 w 2635662"/>
              <a:gd name="connsiteY0" fmla="*/ 241300 h 968083"/>
              <a:gd name="connsiteX1" fmla="*/ 584612 w 2635662"/>
              <a:gd name="connsiteY1" fmla="*/ 0 h 968083"/>
              <a:gd name="connsiteX2" fmla="*/ 0 w 2635662"/>
              <a:gd name="connsiteY2" fmla="*/ 335558 h 968083"/>
              <a:gd name="connsiteX3" fmla="*/ 1032021 w 2635662"/>
              <a:gd name="connsiteY3" fmla="*/ 614519 h 968083"/>
              <a:gd name="connsiteX4" fmla="*/ 1687440 w 2635662"/>
              <a:gd name="connsiteY4" fmla="*/ 968083 h 968083"/>
              <a:gd name="connsiteX5" fmla="*/ 2340835 w 2635662"/>
              <a:gd name="connsiteY5" fmla="*/ 919716 h 968083"/>
              <a:gd name="connsiteX6" fmla="*/ 2635662 w 2635662"/>
              <a:gd name="connsiteY6" fmla="*/ 285750 h 968083"/>
              <a:gd name="connsiteX7" fmla="*/ 2337212 w 2635662"/>
              <a:gd name="connsiteY7" fmla="*/ 57150 h 968083"/>
              <a:gd name="connsiteX8" fmla="*/ 1460912 w 2635662"/>
              <a:gd name="connsiteY8" fmla="*/ 241300 h 968083"/>
              <a:gd name="connsiteX0" fmla="*/ 1460912 w 2635662"/>
              <a:gd name="connsiteY0" fmla="*/ 241300 h 968083"/>
              <a:gd name="connsiteX1" fmla="*/ 584612 w 2635662"/>
              <a:gd name="connsiteY1" fmla="*/ 0 h 968083"/>
              <a:gd name="connsiteX2" fmla="*/ 0 w 2635662"/>
              <a:gd name="connsiteY2" fmla="*/ 335558 h 968083"/>
              <a:gd name="connsiteX3" fmla="*/ 1168050 w 2635662"/>
              <a:gd name="connsiteY3" fmla="*/ 642227 h 968083"/>
              <a:gd name="connsiteX4" fmla="*/ 1687440 w 2635662"/>
              <a:gd name="connsiteY4" fmla="*/ 968083 h 968083"/>
              <a:gd name="connsiteX5" fmla="*/ 2340835 w 2635662"/>
              <a:gd name="connsiteY5" fmla="*/ 919716 h 968083"/>
              <a:gd name="connsiteX6" fmla="*/ 2635662 w 2635662"/>
              <a:gd name="connsiteY6" fmla="*/ 285750 h 968083"/>
              <a:gd name="connsiteX7" fmla="*/ 2337212 w 2635662"/>
              <a:gd name="connsiteY7" fmla="*/ 57150 h 968083"/>
              <a:gd name="connsiteX8" fmla="*/ 1460912 w 2635662"/>
              <a:gd name="connsiteY8" fmla="*/ 241300 h 968083"/>
              <a:gd name="connsiteX0" fmla="*/ 1460912 w 2635662"/>
              <a:gd name="connsiteY0" fmla="*/ 243525 h 970308"/>
              <a:gd name="connsiteX1" fmla="*/ 584612 w 2635662"/>
              <a:gd name="connsiteY1" fmla="*/ 2225 h 970308"/>
              <a:gd name="connsiteX2" fmla="*/ 0 w 2635662"/>
              <a:gd name="connsiteY2" fmla="*/ 337783 h 970308"/>
              <a:gd name="connsiteX3" fmla="*/ 1168050 w 2635662"/>
              <a:gd name="connsiteY3" fmla="*/ 644452 h 970308"/>
              <a:gd name="connsiteX4" fmla="*/ 1687440 w 2635662"/>
              <a:gd name="connsiteY4" fmla="*/ 970308 h 970308"/>
              <a:gd name="connsiteX5" fmla="*/ 2340835 w 2635662"/>
              <a:gd name="connsiteY5" fmla="*/ 921941 h 970308"/>
              <a:gd name="connsiteX6" fmla="*/ 2635662 w 2635662"/>
              <a:gd name="connsiteY6" fmla="*/ 287975 h 970308"/>
              <a:gd name="connsiteX7" fmla="*/ 2293683 w 2635662"/>
              <a:gd name="connsiteY7" fmla="*/ 0 h 970308"/>
              <a:gd name="connsiteX8" fmla="*/ 1460912 w 2635662"/>
              <a:gd name="connsiteY8" fmla="*/ 243525 h 970308"/>
              <a:gd name="connsiteX0" fmla="*/ 1460912 w 2635662"/>
              <a:gd name="connsiteY0" fmla="*/ 243525 h 970308"/>
              <a:gd name="connsiteX1" fmla="*/ 1429733 w 2635662"/>
              <a:gd name="connsiteY1" fmla="*/ 151456 h 970308"/>
              <a:gd name="connsiteX2" fmla="*/ 584612 w 2635662"/>
              <a:gd name="connsiteY2" fmla="*/ 2225 h 970308"/>
              <a:gd name="connsiteX3" fmla="*/ 0 w 2635662"/>
              <a:gd name="connsiteY3" fmla="*/ 337783 h 970308"/>
              <a:gd name="connsiteX4" fmla="*/ 1168050 w 2635662"/>
              <a:gd name="connsiteY4" fmla="*/ 644452 h 970308"/>
              <a:gd name="connsiteX5" fmla="*/ 1687440 w 2635662"/>
              <a:gd name="connsiteY5" fmla="*/ 970308 h 970308"/>
              <a:gd name="connsiteX6" fmla="*/ 2340835 w 2635662"/>
              <a:gd name="connsiteY6" fmla="*/ 921941 h 970308"/>
              <a:gd name="connsiteX7" fmla="*/ 2635662 w 2635662"/>
              <a:gd name="connsiteY7" fmla="*/ 287975 h 970308"/>
              <a:gd name="connsiteX8" fmla="*/ 2293683 w 2635662"/>
              <a:gd name="connsiteY8" fmla="*/ 0 h 970308"/>
              <a:gd name="connsiteX9" fmla="*/ 1460912 w 2635662"/>
              <a:gd name="connsiteY9" fmla="*/ 243525 h 970308"/>
              <a:gd name="connsiteX0" fmla="*/ 1406501 w 2581251"/>
              <a:gd name="connsiteY0" fmla="*/ 243525 h 970308"/>
              <a:gd name="connsiteX1" fmla="*/ 1375322 w 2581251"/>
              <a:gd name="connsiteY1" fmla="*/ 151456 h 970308"/>
              <a:gd name="connsiteX2" fmla="*/ 530201 w 2581251"/>
              <a:gd name="connsiteY2" fmla="*/ 2225 h 970308"/>
              <a:gd name="connsiteX3" fmla="*/ 0 w 2581251"/>
              <a:gd name="connsiteY3" fmla="*/ 321949 h 970308"/>
              <a:gd name="connsiteX4" fmla="*/ 1113639 w 2581251"/>
              <a:gd name="connsiteY4" fmla="*/ 644452 h 970308"/>
              <a:gd name="connsiteX5" fmla="*/ 1633029 w 2581251"/>
              <a:gd name="connsiteY5" fmla="*/ 970308 h 970308"/>
              <a:gd name="connsiteX6" fmla="*/ 2286424 w 2581251"/>
              <a:gd name="connsiteY6" fmla="*/ 921941 h 970308"/>
              <a:gd name="connsiteX7" fmla="*/ 2581251 w 2581251"/>
              <a:gd name="connsiteY7" fmla="*/ 287975 h 970308"/>
              <a:gd name="connsiteX8" fmla="*/ 2239272 w 2581251"/>
              <a:gd name="connsiteY8" fmla="*/ 0 h 970308"/>
              <a:gd name="connsiteX9" fmla="*/ 1406501 w 2581251"/>
              <a:gd name="connsiteY9" fmla="*/ 243525 h 970308"/>
              <a:gd name="connsiteX0" fmla="*/ 1406501 w 2581251"/>
              <a:gd name="connsiteY0" fmla="*/ 243525 h 970308"/>
              <a:gd name="connsiteX1" fmla="*/ 1239293 w 2581251"/>
              <a:gd name="connsiteY1" fmla="*/ 155414 h 970308"/>
              <a:gd name="connsiteX2" fmla="*/ 530201 w 2581251"/>
              <a:gd name="connsiteY2" fmla="*/ 2225 h 970308"/>
              <a:gd name="connsiteX3" fmla="*/ 0 w 2581251"/>
              <a:gd name="connsiteY3" fmla="*/ 321949 h 970308"/>
              <a:gd name="connsiteX4" fmla="*/ 1113639 w 2581251"/>
              <a:gd name="connsiteY4" fmla="*/ 644452 h 970308"/>
              <a:gd name="connsiteX5" fmla="*/ 1633029 w 2581251"/>
              <a:gd name="connsiteY5" fmla="*/ 970308 h 970308"/>
              <a:gd name="connsiteX6" fmla="*/ 2286424 w 2581251"/>
              <a:gd name="connsiteY6" fmla="*/ 921941 h 970308"/>
              <a:gd name="connsiteX7" fmla="*/ 2581251 w 2581251"/>
              <a:gd name="connsiteY7" fmla="*/ 287975 h 970308"/>
              <a:gd name="connsiteX8" fmla="*/ 2239272 w 2581251"/>
              <a:gd name="connsiteY8" fmla="*/ 0 h 970308"/>
              <a:gd name="connsiteX9" fmla="*/ 1406501 w 2581251"/>
              <a:gd name="connsiteY9" fmla="*/ 243525 h 970308"/>
              <a:gd name="connsiteX0" fmla="*/ 1417384 w 2581251"/>
              <a:gd name="connsiteY0" fmla="*/ 211859 h 970308"/>
              <a:gd name="connsiteX1" fmla="*/ 1239293 w 2581251"/>
              <a:gd name="connsiteY1" fmla="*/ 155414 h 970308"/>
              <a:gd name="connsiteX2" fmla="*/ 530201 w 2581251"/>
              <a:gd name="connsiteY2" fmla="*/ 2225 h 970308"/>
              <a:gd name="connsiteX3" fmla="*/ 0 w 2581251"/>
              <a:gd name="connsiteY3" fmla="*/ 321949 h 970308"/>
              <a:gd name="connsiteX4" fmla="*/ 1113639 w 2581251"/>
              <a:gd name="connsiteY4" fmla="*/ 644452 h 970308"/>
              <a:gd name="connsiteX5" fmla="*/ 1633029 w 2581251"/>
              <a:gd name="connsiteY5" fmla="*/ 970308 h 970308"/>
              <a:gd name="connsiteX6" fmla="*/ 2286424 w 2581251"/>
              <a:gd name="connsiteY6" fmla="*/ 921941 h 970308"/>
              <a:gd name="connsiteX7" fmla="*/ 2581251 w 2581251"/>
              <a:gd name="connsiteY7" fmla="*/ 287975 h 970308"/>
              <a:gd name="connsiteX8" fmla="*/ 2239272 w 2581251"/>
              <a:gd name="connsiteY8" fmla="*/ 0 h 970308"/>
              <a:gd name="connsiteX9" fmla="*/ 1417384 w 2581251"/>
              <a:gd name="connsiteY9" fmla="*/ 211859 h 970308"/>
              <a:gd name="connsiteX0" fmla="*/ 1401061 w 2581251"/>
              <a:gd name="connsiteY0" fmla="*/ 188109 h 970308"/>
              <a:gd name="connsiteX1" fmla="*/ 1239293 w 2581251"/>
              <a:gd name="connsiteY1" fmla="*/ 155414 h 970308"/>
              <a:gd name="connsiteX2" fmla="*/ 530201 w 2581251"/>
              <a:gd name="connsiteY2" fmla="*/ 2225 h 970308"/>
              <a:gd name="connsiteX3" fmla="*/ 0 w 2581251"/>
              <a:gd name="connsiteY3" fmla="*/ 321949 h 970308"/>
              <a:gd name="connsiteX4" fmla="*/ 1113639 w 2581251"/>
              <a:gd name="connsiteY4" fmla="*/ 644452 h 970308"/>
              <a:gd name="connsiteX5" fmla="*/ 1633029 w 2581251"/>
              <a:gd name="connsiteY5" fmla="*/ 970308 h 970308"/>
              <a:gd name="connsiteX6" fmla="*/ 2286424 w 2581251"/>
              <a:gd name="connsiteY6" fmla="*/ 921941 h 970308"/>
              <a:gd name="connsiteX7" fmla="*/ 2581251 w 2581251"/>
              <a:gd name="connsiteY7" fmla="*/ 287975 h 970308"/>
              <a:gd name="connsiteX8" fmla="*/ 2239272 w 2581251"/>
              <a:gd name="connsiteY8" fmla="*/ 0 h 970308"/>
              <a:gd name="connsiteX9" fmla="*/ 1401061 w 2581251"/>
              <a:gd name="connsiteY9" fmla="*/ 188109 h 970308"/>
              <a:gd name="connsiteX0" fmla="*/ 1401061 w 2581251"/>
              <a:gd name="connsiteY0" fmla="*/ 211859 h 994058"/>
              <a:gd name="connsiteX1" fmla="*/ 1239293 w 2581251"/>
              <a:gd name="connsiteY1" fmla="*/ 179164 h 994058"/>
              <a:gd name="connsiteX2" fmla="*/ 530201 w 2581251"/>
              <a:gd name="connsiteY2" fmla="*/ 25975 h 994058"/>
              <a:gd name="connsiteX3" fmla="*/ 0 w 2581251"/>
              <a:gd name="connsiteY3" fmla="*/ 345699 h 994058"/>
              <a:gd name="connsiteX4" fmla="*/ 1113639 w 2581251"/>
              <a:gd name="connsiteY4" fmla="*/ 668202 h 994058"/>
              <a:gd name="connsiteX5" fmla="*/ 1633029 w 2581251"/>
              <a:gd name="connsiteY5" fmla="*/ 994058 h 994058"/>
              <a:gd name="connsiteX6" fmla="*/ 2286424 w 2581251"/>
              <a:gd name="connsiteY6" fmla="*/ 945691 h 994058"/>
              <a:gd name="connsiteX7" fmla="*/ 2581251 w 2581251"/>
              <a:gd name="connsiteY7" fmla="*/ 311725 h 994058"/>
              <a:gd name="connsiteX8" fmla="*/ 2212066 w 2581251"/>
              <a:gd name="connsiteY8" fmla="*/ 0 h 994058"/>
              <a:gd name="connsiteX9" fmla="*/ 1401061 w 2581251"/>
              <a:gd name="connsiteY9" fmla="*/ 211859 h 994058"/>
              <a:gd name="connsiteX0" fmla="*/ 1401061 w 2581251"/>
              <a:gd name="connsiteY0" fmla="*/ 211859 h 994058"/>
              <a:gd name="connsiteX1" fmla="*/ 1261058 w 2581251"/>
              <a:gd name="connsiteY1" fmla="*/ 143539 h 994058"/>
              <a:gd name="connsiteX2" fmla="*/ 530201 w 2581251"/>
              <a:gd name="connsiteY2" fmla="*/ 25975 h 994058"/>
              <a:gd name="connsiteX3" fmla="*/ 0 w 2581251"/>
              <a:gd name="connsiteY3" fmla="*/ 345699 h 994058"/>
              <a:gd name="connsiteX4" fmla="*/ 1113639 w 2581251"/>
              <a:gd name="connsiteY4" fmla="*/ 668202 h 994058"/>
              <a:gd name="connsiteX5" fmla="*/ 1633029 w 2581251"/>
              <a:gd name="connsiteY5" fmla="*/ 994058 h 994058"/>
              <a:gd name="connsiteX6" fmla="*/ 2286424 w 2581251"/>
              <a:gd name="connsiteY6" fmla="*/ 945691 h 994058"/>
              <a:gd name="connsiteX7" fmla="*/ 2581251 w 2581251"/>
              <a:gd name="connsiteY7" fmla="*/ 311725 h 994058"/>
              <a:gd name="connsiteX8" fmla="*/ 2212066 w 2581251"/>
              <a:gd name="connsiteY8" fmla="*/ 0 h 994058"/>
              <a:gd name="connsiteX9" fmla="*/ 1401061 w 2581251"/>
              <a:gd name="connsiteY9" fmla="*/ 211859 h 994058"/>
              <a:gd name="connsiteX0" fmla="*/ 2043908 w 3224098"/>
              <a:gd name="connsiteY0" fmla="*/ 211859 h 994058"/>
              <a:gd name="connsiteX1" fmla="*/ 1903905 w 3224098"/>
              <a:gd name="connsiteY1" fmla="*/ 143539 h 994058"/>
              <a:gd name="connsiteX2" fmla="*/ 1173048 w 3224098"/>
              <a:gd name="connsiteY2" fmla="*/ 25975 h 994058"/>
              <a:gd name="connsiteX3" fmla="*/ 0 w 3224098"/>
              <a:gd name="connsiteY3" fmla="*/ 769651 h 994058"/>
              <a:gd name="connsiteX4" fmla="*/ 1756486 w 3224098"/>
              <a:gd name="connsiteY4" fmla="*/ 668202 h 994058"/>
              <a:gd name="connsiteX5" fmla="*/ 2275876 w 3224098"/>
              <a:gd name="connsiteY5" fmla="*/ 994058 h 994058"/>
              <a:gd name="connsiteX6" fmla="*/ 2929271 w 3224098"/>
              <a:gd name="connsiteY6" fmla="*/ 945691 h 994058"/>
              <a:gd name="connsiteX7" fmla="*/ 3224098 w 3224098"/>
              <a:gd name="connsiteY7" fmla="*/ 311725 h 994058"/>
              <a:gd name="connsiteX8" fmla="*/ 2854913 w 3224098"/>
              <a:gd name="connsiteY8" fmla="*/ 0 h 994058"/>
              <a:gd name="connsiteX9" fmla="*/ 2043908 w 3224098"/>
              <a:gd name="connsiteY9" fmla="*/ 211859 h 994058"/>
              <a:gd name="connsiteX0" fmla="*/ 2043908 w 3224098"/>
              <a:gd name="connsiteY0" fmla="*/ 211859 h 994058"/>
              <a:gd name="connsiteX1" fmla="*/ 1903905 w 3224098"/>
              <a:gd name="connsiteY1" fmla="*/ 143539 h 994058"/>
              <a:gd name="connsiteX2" fmla="*/ 301900 w 3224098"/>
              <a:gd name="connsiteY2" fmla="*/ 314437 h 994058"/>
              <a:gd name="connsiteX3" fmla="*/ 0 w 3224098"/>
              <a:gd name="connsiteY3" fmla="*/ 769651 h 994058"/>
              <a:gd name="connsiteX4" fmla="*/ 1756486 w 3224098"/>
              <a:gd name="connsiteY4" fmla="*/ 668202 h 994058"/>
              <a:gd name="connsiteX5" fmla="*/ 2275876 w 3224098"/>
              <a:gd name="connsiteY5" fmla="*/ 994058 h 994058"/>
              <a:gd name="connsiteX6" fmla="*/ 2929271 w 3224098"/>
              <a:gd name="connsiteY6" fmla="*/ 945691 h 994058"/>
              <a:gd name="connsiteX7" fmla="*/ 3224098 w 3224098"/>
              <a:gd name="connsiteY7" fmla="*/ 311725 h 994058"/>
              <a:gd name="connsiteX8" fmla="*/ 2854913 w 3224098"/>
              <a:gd name="connsiteY8" fmla="*/ 0 h 994058"/>
              <a:gd name="connsiteX9" fmla="*/ 2043908 w 3224098"/>
              <a:gd name="connsiteY9" fmla="*/ 211859 h 994058"/>
              <a:gd name="connsiteX0" fmla="*/ 2043908 w 3224098"/>
              <a:gd name="connsiteY0" fmla="*/ 68320 h 850519"/>
              <a:gd name="connsiteX1" fmla="*/ 1903905 w 3224098"/>
              <a:gd name="connsiteY1" fmla="*/ 0 h 850519"/>
              <a:gd name="connsiteX2" fmla="*/ 301900 w 3224098"/>
              <a:gd name="connsiteY2" fmla="*/ 170898 h 850519"/>
              <a:gd name="connsiteX3" fmla="*/ 0 w 3224098"/>
              <a:gd name="connsiteY3" fmla="*/ 626112 h 850519"/>
              <a:gd name="connsiteX4" fmla="*/ 1756486 w 3224098"/>
              <a:gd name="connsiteY4" fmla="*/ 524663 h 850519"/>
              <a:gd name="connsiteX5" fmla="*/ 2275876 w 3224098"/>
              <a:gd name="connsiteY5" fmla="*/ 850519 h 850519"/>
              <a:gd name="connsiteX6" fmla="*/ 2929271 w 3224098"/>
              <a:gd name="connsiteY6" fmla="*/ 802152 h 850519"/>
              <a:gd name="connsiteX7" fmla="*/ 3224098 w 3224098"/>
              <a:gd name="connsiteY7" fmla="*/ 168186 h 850519"/>
              <a:gd name="connsiteX8" fmla="*/ 2710723 w 3224098"/>
              <a:gd name="connsiteY8" fmla="*/ 538280 h 850519"/>
              <a:gd name="connsiteX9" fmla="*/ 2043908 w 3224098"/>
              <a:gd name="connsiteY9" fmla="*/ 68320 h 850519"/>
              <a:gd name="connsiteX0" fmla="*/ 2043908 w 3224098"/>
              <a:gd name="connsiteY0" fmla="*/ 68320 h 850519"/>
              <a:gd name="connsiteX1" fmla="*/ 1903905 w 3224098"/>
              <a:gd name="connsiteY1" fmla="*/ 0 h 850519"/>
              <a:gd name="connsiteX2" fmla="*/ 301900 w 3224098"/>
              <a:gd name="connsiteY2" fmla="*/ 170898 h 850519"/>
              <a:gd name="connsiteX3" fmla="*/ 0 w 3224098"/>
              <a:gd name="connsiteY3" fmla="*/ 626112 h 850519"/>
              <a:gd name="connsiteX4" fmla="*/ 1756486 w 3224098"/>
              <a:gd name="connsiteY4" fmla="*/ 524663 h 850519"/>
              <a:gd name="connsiteX5" fmla="*/ 2275876 w 3224098"/>
              <a:gd name="connsiteY5" fmla="*/ 850519 h 850519"/>
              <a:gd name="connsiteX6" fmla="*/ 2947295 w 3224098"/>
              <a:gd name="connsiteY6" fmla="*/ 810893 h 850519"/>
              <a:gd name="connsiteX7" fmla="*/ 3224098 w 3224098"/>
              <a:gd name="connsiteY7" fmla="*/ 168186 h 850519"/>
              <a:gd name="connsiteX8" fmla="*/ 2710723 w 3224098"/>
              <a:gd name="connsiteY8" fmla="*/ 538280 h 850519"/>
              <a:gd name="connsiteX9" fmla="*/ 2043908 w 3224098"/>
              <a:gd name="connsiteY9" fmla="*/ 68320 h 850519"/>
              <a:gd name="connsiteX0" fmla="*/ 2043908 w 3224098"/>
              <a:gd name="connsiteY0" fmla="*/ 22908 h 805107"/>
              <a:gd name="connsiteX1" fmla="*/ 301900 w 3224098"/>
              <a:gd name="connsiteY1" fmla="*/ 125486 h 805107"/>
              <a:gd name="connsiteX2" fmla="*/ 0 w 3224098"/>
              <a:gd name="connsiteY2" fmla="*/ 580700 h 805107"/>
              <a:gd name="connsiteX3" fmla="*/ 1756486 w 3224098"/>
              <a:gd name="connsiteY3" fmla="*/ 479251 h 805107"/>
              <a:gd name="connsiteX4" fmla="*/ 2275876 w 3224098"/>
              <a:gd name="connsiteY4" fmla="*/ 805107 h 805107"/>
              <a:gd name="connsiteX5" fmla="*/ 2947295 w 3224098"/>
              <a:gd name="connsiteY5" fmla="*/ 765481 h 805107"/>
              <a:gd name="connsiteX6" fmla="*/ 3224098 w 3224098"/>
              <a:gd name="connsiteY6" fmla="*/ 122774 h 805107"/>
              <a:gd name="connsiteX7" fmla="*/ 2710723 w 3224098"/>
              <a:gd name="connsiteY7" fmla="*/ 492868 h 805107"/>
              <a:gd name="connsiteX8" fmla="*/ 2043908 w 3224098"/>
              <a:gd name="connsiteY8" fmla="*/ 22908 h 805107"/>
              <a:gd name="connsiteX0" fmla="*/ 2710723 w 3224098"/>
              <a:gd name="connsiteY0" fmla="*/ 370094 h 682333"/>
              <a:gd name="connsiteX1" fmla="*/ 301900 w 3224098"/>
              <a:gd name="connsiteY1" fmla="*/ 2712 h 682333"/>
              <a:gd name="connsiteX2" fmla="*/ 0 w 3224098"/>
              <a:gd name="connsiteY2" fmla="*/ 457926 h 682333"/>
              <a:gd name="connsiteX3" fmla="*/ 1756486 w 3224098"/>
              <a:gd name="connsiteY3" fmla="*/ 356477 h 682333"/>
              <a:gd name="connsiteX4" fmla="*/ 2275876 w 3224098"/>
              <a:gd name="connsiteY4" fmla="*/ 682333 h 682333"/>
              <a:gd name="connsiteX5" fmla="*/ 2947295 w 3224098"/>
              <a:gd name="connsiteY5" fmla="*/ 642707 h 682333"/>
              <a:gd name="connsiteX6" fmla="*/ 3224098 w 3224098"/>
              <a:gd name="connsiteY6" fmla="*/ 0 h 682333"/>
              <a:gd name="connsiteX7" fmla="*/ 2710723 w 3224098"/>
              <a:gd name="connsiteY7" fmla="*/ 370094 h 682333"/>
              <a:gd name="connsiteX0" fmla="*/ 2710723 w 3224098"/>
              <a:gd name="connsiteY0" fmla="*/ 370094 h 682333"/>
              <a:gd name="connsiteX1" fmla="*/ 301900 w 3224098"/>
              <a:gd name="connsiteY1" fmla="*/ 2712 h 682333"/>
              <a:gd name="connsiteX2" fmla="*/ 0 w 3224098"/>
              <a:gd name="connsiteY2" fmla="*/ 457926 h 682333"/>
              <a:gd name="connsiteX3" fmla="*/ 2275876 w 3224098"/>
              <a:gd name="connsiteY3" fmla="*/ 682333 h 682333"/>
              <a:gd name="connsiteX4" fmla="*/ 2947295 w 3224098"/>
              <a:gd name="connsiteY4" fmla="*/ 642707 h 682333"/>
              <a:gd name="connsiteX5" fmla="*/ 3224098 w 3224098"/>
              <a:gd name="connsiteY5" fmla="*/ 0 h 682333"/>
              <a:gd name="connsiteX6" fmla="*/ 2710723 w 3224098"/>
              <a:gd name="connsiteY6" fmla="*/ 370094 h 682333"/>
              <a:gd name="connsiteX0" fmla="*/ 2710723 w 2947295"/>
              <a:gd name="connsiteY0" fmla="*/ 367382 h 679621"/>
              <a:gd name="connsiteX1" fmla="*/ 301900 w 2947295"/>
              <a:gd name="connsiteY1" fmla="*/ 0 h 679621"/>
              <a:gd name="connsiteX2" fmla="*/ 0 w 2947295"/>
              <a:gd name="connsiteY2" fmla="*/ 455214 h 679621"/>
              <a:gd name="connsiteX3" fmla="*/ 2275876 w 2947295"/>
              <a:gd name="connsiteY3" fmla="*/ 679621 h 679621"/>
              <a:gd name="connsiteX4" fmla="*/ 2947295 w 2947295"/>
              <a:gd name="connsiteY4" fmla="*/ 639995 h 679621"/>
              <a:gd name="connsiteX5" fmla="*/ 2710723 w 2947295"/>
              <a:gd name="connsiteY5" fmla="*/ 367382 h 679621"/>
              <a:gd name="connsiteX0" fmla="*/ 2710723 w 2947295"/>
              <a:gd name="connsiteY0" fmla="*/ 367382 h 639995"/>
              <a:gd name="connsiteX1" fmla="*/ 301900 w 2947295"/>
              <a:gd name="connsiteY1" fmla="*/ 0 h 639995"/>
              <a:gd name="connsiteX2" fmla="*/ 0 w 2947295"/>
              <a:gd name="connsiteY2" fmla="*/ 455214 h 639995"/>
              <a:gd name="connsiteX3" fmla="*/ 2947295 w 2947295"/>
              <a:gd name="connsiteY3" fmla="*/ 639995 h 639995"/>
              <a:gd name="connsiteX4" fmla="*/ 2710723 w 2947295"/>
              <a:gd name="connsiteY4" fmla="*/ 367382 h 639995"/>
              <a:gd name="connsiteX0" fmla="*/ 2710723 w 2947295"/>
              <a:gd name="connsiteY0" fmla="*/ 358641 h 631254"/>
              <a:gd name="connsiteX1" fmla="*/ 355972 w 2947295"/>
              <a:gd name="connsiteY1" fmla="*/ 0 h 631254"/>
              <a:gd name="connsiteX2" fmla="*/ 0 w 2947295"/>
              <a:gd name="connsiteY2" fmla="*/ 446473 h 631254"/>
              <a:gd name="connsiteX3" fmla="*/ 2947295 w 2947295"/>
              <a:gd name="connsiteY3" fmla="*/ 631254 h 631254"/>
              <a:gd name="connsiteX4" fmla="*/ 2710723 w 2947295"/>
              <a:gd name="connsiteY4" fmla="*/ 358641 h 631254"/>
              <a:gd name="connsiteX0" fmla="*/ 2710723 w 2947295"/>
              <a:gd name="connsiteY0" fmla="*/ 160954 h 433567"/>
              <a:gd name="connsiteX1" fmla="*/ 233966 w 2947295"/>
              <a:gd name="connsiteY1" fmla="*/ 0 h 433567"/>
              <a:gd name="connsiteX2" fmla="*/ 0 w 2947295"/>
              <a:gd name="connsiteY2" fmla="*/ 248786 h 433567"/>
              <a:gd name="connsiteX3" fmla="*/ 2947295 w 2947295"/>
              <a:gd name="connsiteY3" fmla="*/ 433567 h 433567"/>
              <a:gd name="connsiteX4" fmla="*/ 2710723 w 2947295"/>
              <a:gd name="connsiteY4" fmla="*/ 160954 h 433567"/>
              <a:gd name="connsiteX0" fmla="*/ 2383523 w 2947295"/>
              <a:gd name="connsiteY0" fmla="*/ 124645 h 433567"/>
              <a:gd name="connsiteX1" fmla="*/ 233966 w 2947295"/>
              <a:gd name="connsiteY1" fmla="*/ 0 h 433567"/>
              <a:gd name="connsiteX2" fmla="*/ 0 w 2947295"/>
              <a:gd name="connsiteY2" fmla="*/ 248786 h 433567"/>
              <a:gd name="connsiteX3" fmla="*/ 2947295 w 2947295"/>
              <a:gd name="connsiteY3" fmla="*/ 433567 h 433567"/>
              <a:gd name="connsiteX4" fmla="*/ 2383523 w 2947295"/>
              <a:gd name="connsiteY4" fmla="*/ 124645 h 433567"/>
              <a:gd name="connsiteX0" fmla="*/ 2383523 w 2383523"/>
              <a:gd name="connsiteY0" fmla="*/ 124645 h 344809"/>
              <a:gd name="connsiteX1" fmla="*/ 233966 w 2383523"/>
              <a:gd name="connsiteY1" fmla="*/ 0 h 344809"/>
              <a:gd name="connsiteX2" fmla="*/ 0 w 2383523"/>
              <a:gd name="connsiteY2" fmla="*/ 248786 h 344809"/>
              <a:gd name="connsiteX3" fmla="*/ 2220799 w 2383523"/>
              <a:gd name="connsiteY3" fmla="*/ 344809 h 344809"/>
              <a:gd name="connsiteX4" fmla="*/ 2383523 w 2383523"/>
              <a:gd name="connsiteY4" fmla="*/ 124645 h 344809"/>
              <a:gd name="connsiteX0" fmla="*/ 2438981 w 2438981"/>
              <a:gd name="connsiteY0" fmla="*/ 148851 h 344809"/>
              <a:gd name="connsiteX1" fmla="*/ 233966 w 2438981"/>
              <a:gd name="connsiteY1" fmla="*/ 0 h 344809"/>
              <a:gd name="connsiteX2" fmla="*/ 0 w 2438981"/>
              <a:gd name="connsiteY2" fmla="*/ 248786 h 344809"/>
              <a:gd name="connsiteX3" fmla="*/ 2220799 w 2438981"/>
              <a:gd name="connsiteY3" fmla="*/ 344809 h 344809"/>
              <a:gd name="connsiteX4" fmla="*/ 2438981 w 2438981"/>
              <a:gd name="connsiteY4" fmla="*/ 148851 h 344809"/>
              <a:gd name="connsiteX0" fmla="*/ 2438981 w 2438981"/>
              <a:gd name="connsiteY0" fmla="*/ 148851 h 344809"/>
              <a:gd name="connsiteX1" fmla="*/ 233966 w 2438981"/>
              <a:gd name="connsiteY1" fmla="*/ 0 h 344809"/>
              <a:gd name="connsiteX2" fmla="*/ 0 w 2438981"/>
              <a:gd name="connsiteY2" fmla="*/ 248786 h 344809"/>
              <a:gd name="connsiteX3" fmla="*/ 1307429 w 2438981"/>
              <a:gd name="connsiteY3" fmla="*/ 304896 h 344809"/>
              <a:gd name="connsiteX4" fmla="*/ 2220799 w 2438981"/>
              <a:gd name="connsiteY4" fmla="*/ 344809 h 344809"/>
              <a:gd name="connsiteX5" fmla="*/ 2438981 w 2438981"/>
              <a:gd name="connsiteY5" fmla="*/ 148851 h 344809"/>
              <a:gd name="connsiteX0" fmla="*/ 2438981 w 2438981"/>
              <a:gd name="connsiteY0" fmla="*/ 148851 h 344809"/>
              <a:gd name="connsiteX1" fmla="*/ 233966 w 2438981"/>
              <a:gd name="connsiteY1" fmla="*/ 0 h 344809"/>
              <a:gd name="connsiteX2" fmla="*/ 0 w 2438981"/>
              <a:gd name="connsiteY2" fmla="*/ 248786 h 344809"/>
              <a:gd name="connsiteX3" fmla="*/ 1235334 w 2438981"/>
              <a:gd name="connsiteY3" fmla="*/ 103175 h 344809"/>
              <a:gd name="connsiteX4" fmla="*/ 2220799 w 2438981"/>
              <a:gd name="connsiteY4" fmla="*/ 344809 h 344809"/>
              <a:gd name="connsiteX5" fmla="*/ 2438981 w 2438981"/>
              <a:gd name="connsiteY5" fmla="*/ 148851 h 344809"/>
              <a:gd name="connsiteX0" fmla="*/ 2339157 w 2339157"/>
              <a:gd name="connsiteY0" fmla="*/ 148851 h 344809"/>
              <a:gd name="connsiteX1" fmla="*/ 134142 w 2339157"/>
              <a:gd name="connsiteY1" fmla="*/ 0 h 344809"/>
              <a:gd name="connsiteX2" fmla="*/ 0 w 2339157"/>
              <a:gd name="connsiteY2" fmla="*/ 293165 h 344809"/>
              <a:gd name="connsiteX3" fmla="*/ 1135510 w 2339157"/>
              <a:gd name="connsiteY3" fmla="*/ 103175 h 344809"/>
              <a:gd name="connsiteX4" fmla="*/ 2120975 w 2339157"/>
              <a:gd name="connsiteY4" fmla="*/ 344809 h 344809"/>
              <a:gd name="connsiteX5" fmla="*/ 2339157 w 2339157"/>
              <a:gd name="connsiteY5" fmla="*/ 148851 h 344809"/>
              <a:gd name="connsiteX0" fmla="*/ 2399116 w 2399116"/>
              <a:gd name="connsiteY0" fmla="*/ 45676 h 241634"/>
              <a:gd name="connsiteX1" fmla="*/ 0 w 2399116"/>
              <a:gd name="connsiteY1" fmla="*/ 62237 h 241634"/>
              <a:gd name="connsiteX2" fmla="*/ 59959 w 2399116"/>
              <a:gd name="connsiteY2" fmla="*/ 189990 h 241634"/>
              <a:gd name="connsiteX3" fmla="*/ 1195469 w 2399116"/>
              <a:gd name="connsiteY3" fmla="*/ 0 h 241634"/>
              <a:gd name="connsiteX4" fmla="*/ 2180934 w 2399116"/>
              <a:gd name="connsiteY4" fmla="*/ 241634 h 241634"/>
              <a:gd name="connsiteX5" fmla="*/ 2399116 w 2399116"/>
              <a:gd name="connsiteY5" fmla="*/ 45676 h 241634"/>
              <a:gd name="connsiteX0" fmla="*/ 2399116 w 2399116"/>
              <a:gd name="connsiteY0" fmla="*/ 45676 h 241634"/>
              <a:gd name="connsiteX1" fmla="*/ 0 w 2399116"/>
              <a:gd name="connsiteY1" fmla="*/ 62237 h 241634"/>
              <a:gd name="connsiteX2" fmla="*/ 71050 w 2399116"/>
              <a:gd name="connsiteY2" fmla="*/ 165784 h 241634"/>
              <a:gd name="connsiteX3" fmla="*/ 1195469 w 2399116"/>
              <a:gd name="connsiteY3" fmla="*/ 0 h 241634"/>
              <a:gd name="connsiteX4" fmla="*/ 2180934 w 2399116"/>
              <a:gd name="connsiteY4" fmla="*/ 241634 h 241634"/>
              <a:gd name="connsiteX5" fmla="*/ 2399116 w 2399116"/>
              <a:gd name="connsiteY5" fmla="*/ 45676 h 241634"/>
              <a:gd name="connsiteX0" fmla="*/ 2399116 w 2399116"/>
              <a:gd name="connsiteY0" fmla="*/ 45676 h 241634"/>
              <a:gd name="connsiteX1" fmla="*/ 463428 w 2399116"/>
              <a:gd name="connsiteY1" fmla="*/ 52447 h 241634"/>
              <a:gd name="connsiteX2" fmla="*/ 0 w 2399116"/>
              <a:gd name="connsiteY2" fmla="*/ 62237 h 241634"/>
              <a:gd name="connsiteX3" fmla="*/ 71050 w 2399116"/>
              <a:gd name="connsiteY3" fmla="*/ 165784 h 241634"/>
              <a:gd name="connsiteX4" fmla="*/ 1195469 w 2399116"/>
              <a:gd name="connsiteY4" fmla="*/ 0 h 241634"/>
              <a:gd name="connsiteX5" fmla="*/ 2180934 w 2399116"/>
              <a:gd name="connsiteY5" fmla="*/ 241634 h 241634"/>
              <a:gd name="connsiteX6" fmla="*/ 2399116 w 2399116"/>
              <a:gd name="connsiteY6" fmla="*/ 45676 h 241634"/>
              <a:gd name="connsiteX0" fmla="*/ 2399116 w 2399116"/>
              <a:gd name="connsiteY0" fmla="*/ 207054 h 403012"/>
              <a:gd name="connsiteX1" fmla="*/ 1134466 w 2399116"/>
              <a:gd name="connsiteY1" fmla="*/ 0 h 403012"/>
              <a:gd name="connsiteX2" fmla="*/ 0 w 2399116"/>
              <a:gd name="connsiteY2" fmla="*/ 223615 h 403012"/>
              <a:gd name="connsiteX3" fmla="*/ 71050 w 2399116"/>
              <a:gd name="connsiteY3" fmla="*/ 327162 h 403012"/>
              <a:gd name="connsiteX4" fmla="*/ 1195469 w 2399116"/>
              <a:gd name="connsiteY4" fmla="*/ 161378 h 403012"/>
              <a:gd name="connsiteX5" fmla="*/ 2180934 w 2399116"/>
              <a:gd name="connsiteY5" fmla="*/ 403012 h 403012"/>
              <a:gd name="connsiteX6" fmla="*/ 2399116 w 2399116"/>
              <a:gd name="connsiteY6" fmla="*/ 207054 h 403012"/>
              <a:gd name="connsiteX0" fmla="*/ 2399116 w 2399116"/>
              <a:gd name="connsiteY0" fmla="*/ 207054 h 403012"/>
              <a:gd name="connsiteX1" fmla="*/ 1134466 w 2399116"/>
              <a:gd name="connsiteY1" fmla="*/ 0 h 403012"/>
              <a:gd name="connsiteX2" fmla="*/ 0 w 2399116"/>
              <a:gd name="connsiteY2" fmla="*/ 223615 h 403012"/>
              <a:gd name="connsiteX3" fmla="*/ 71050 w 2399116"/>
              <a:gd name="connsiteY3" fmla="*/ 327162 h 403012"/>
              <a:gd name="connsiteX4" fmla="*/ 1178832 w 2399116"/>
              <a:gd name="connsiteY4" fmla="*/ 121034 h 403012"/>
              <a:gd name="connsiteX5" fmla="*/ 2180934 w 2399116"/>
              <a:gd name="connsiteY5" fmla="*/ 403012 h 403012"/>
              <a:gd name="connsiteX6" fmla="*/ 2399116 w 2399116"/>
              <a:gd name="connsiteY6" fmla="*/ 207054 h 403012"/>
              <a:gd name="connsiteX0" fmla="*/ 2399116 w 2399116"/>
              <a:gd name="connsiteY0" fmla="*/ 207054 h 403012"/>
              <a:gd name="connsiteX1" fmla="*/ 1134466 w 2399116"/>
              <a:gd name="connsiteY1" fmla="*/ 0 h 403012"/>
              <a:gd name="connsiteX2" fmla="*/ 0 w 2399116"/>
              <a:gd name="connsiteY2" fmla="*/ 223615 h 403012"/>
              <a:gd name="connsiteX3" fmla="*/ 71050 w 2399116"/>
              <a:gd name="connsiteY3" fmla="*/ 327162 h 403012"/>
              <a:gd name="connsiteX4" fmla="*/ 2180934 w 2399116"/>
              <a:gd name="connsiteY4" fmla="*/ 403012 h 403012"/>
              <a:gd name="connsiteX5" fmla="*/ 2399116 w 2399116"/>
              <a:gd name="connsiteY5" fmla="*/ 207054 h 403012"/>
              <a:gd name="connsiteX0" fmla="*/ 2399116 w 2399116"/>
              <a:gd name="connsiteY0" fmla="*/ 0 h 195958"/>
              <a:gd name="connsiteX1" fmla="*/ 0 w 2399116"/>
              <a:gd name="connsiteY1" fmla="*/ 16561 h 195958"/>
              <a:gd name="connsiteX2" fmla="*/ 71050 w 2399116"/>
              <a:gd name="connsiteY2" fmla="*/ 120108 h 195958"/>
              <a:gd name="connsiteX3" fmla="*/ 2180934 w 2399116"/>
              <a:gd name="connsiteY3" fmla="*/ 195958 h 195958"/>
              <a:gd name="connsiteX4" fmla="*/ 2399116 w 2399116"/>
              <a:gd name="connsiteY4" fmla="*/ 0 h 195958"/>
              <a:gd name="connsiteX0" fmla="*/ 2399116 w 2399116"/>
              <a:gd name="connsiteY0" fmla="*/ 5332 h 201290"/>
              <a:gd name="connsiteX1" fmla="*/ 1933057 w 2399116"/>
              <a:gd name="connsiteY1" fmla="*/ 0 h 201290"/>
              <a:gd name="connsiteX2" fmla="*/ 0 w 2399116"/>
              <a:gd name="connsiteY2" fmla="*/ 21893 h 201290"/>
              <a:gd name="connsiteX3" fmla="*/ 71050 w 2399116"/>
              <a:gd name="connsiteY3" fmla="*/ 125440 h 201290"/>
              <a:gd name="connsiteX4" fmla="*/ 2180934 w 2399116"/>
              <a:gd name="connsiteY4" fmla="*/ 201290 h 201290"/>
              <a:gd name="connsiteX5" fmla="*/ 2399116 w 2399116"/>
              <a:gd name="connsiteY5" fmla="*/ 5332 h 201290"/>
              <a:gd name="connsiteX0" fmla="*/ 2399116 w 2399116"/>
              <a:gd name="connsiteY0" fmla="*/ 33573 h 229531"/>
              <a:gd name="connsiteX1" fmla="*/ 2121613 w 2399116"/>
              <a:gd name="connsiteY1" fmla="*/ 0 h 229531"/>
              <a:gd name="connsiteX2" fmla="*/ 0 w 2399116"/>
              <a:gd name="connsiteY2" fmla="*/ 50134 h 229531"/>
              <a:gd name="connsiteX3" fmla="*/ 71050 w 2399116"/>
              <a:gd name="connsiteY3" fmla="*/ 153681 h 229531"/>
              <a:gd name="connsiteX4" fmla="*/ 2180934 w 2399116"/>
              <a:gd name="connsiteY4" fmla="*/ 229531 h 229531"/>
              <a:gd name="connsiteX5" fmla="*/ 2399116 w 2399116"/>
              <a:gd name="connsiteY5" fmla="*/ 33573 h 229531"/>
              <a:gd name="connsiteX0" fmla="*/ 2399116 w 2399116"/>
              <a:gd name="connsiteY0" fmla="*/ 33573 h 229531"/>
              <a:gd name="connsiteX1" fmla="*/ 2121613 w 2399116"/>
              <a:gd name="connsiteY1" fmla="*/ 0 h 229531"/>
              <a:gd name="connsiteX2" fmla="*/ 1811050 w 2399116"/>
              <a:gd name="connsiteY2" fmla="*/ 0 h 229531"/>
              <a:gd name="connsiteX3" fmla="*/ 0 w 2399116"/>
              <a:gd name="connsiteY3" fmla="*/ 50134 h 229531"/>
              <a:gd name="connsiteX4" fmla="*/ 71050 w 2399116"/>
              <a:gd name="connsiteY4" fmla="*/ 153681 h 229531"/>
              <a:gd name="connsiteX5" fmla="*/ 2180934 w 2399116"/>
              <a:gd name="connsiteY5" fmla="*/ 229531 h 229531"/>
              <a:gd name="connsiteX6" fmla="*/ 2399116 w 2399116"/>
              <a:gd name="connsiteY6" fmla="*/ 33573 h 229531"/>
              <a:gd name="connsiteX0" fmla="*/ 2399116 w 2399116"/>
              <a:gd name="connsiteY0" fmla="*/ 33573 h 229531"/>
              <a:gd name="connsiteX1" fmla="*/ 2121613 w 2399116"/>
              <a:gd name="connsiteY1" fmla="*/ 0 h 229531"/>
              <a:gd name="connsiteX2" fmla="*/ 1855417 w 2399116"/>
              <a:gd name="connsiteY2" fmla="*/ 72620 h 229531"/>
              <a:gd name="connsiteX3" fmla="*/ 0 w 2399116"/>
              <a:gd name="connsiteY3" fmla="*/ 50134 h 229531"/>
              <a:gd name="connsiteX4" fmla="*/ 71050 w 2399116"/>
              <a:gd name="connsiteY4" fmla="*/ 153681 h 229531"/>
              <a:gd name="connsiteX5" fmla="*/ 2180934 w 2399116"/>
              <a:gd name="connsiteY5" fmla="*/ 229531 h 229531"/>
              <a:gd name="connsiteX6" fmla="*/ 2399116 w 2399116"/>
              <a:gd name="connsiteY6" fmla="*/ 33573 h 229531"/>
              <a:gd name="connsiteX0" fmla="*/ 2399116 w 2399116"/>
              <a:gd name="connsiteY0" fmla="*/ 33573 h 229531"/>
              <a:gd name="connsiteX1" fmla="*/ 2121613 w 2399116"/>
              <a:gd name="connsiteY1" fmla="*/ 0 h 229531"/>
              <a:gd name="connsiteX2" fmla="*/ 1994061 w 2399116"/>
              <a:gd name="connsiteY2" fmla="*/ 28240 h 229531"/>
              <a:gd name="connsiteX3" fmla="*/ 1855417 w 2399116"/>
              <a:gd name="connsiteY3" fmla="*/ 72620 h 229531"/>
              <a:gd name="connsiteX4" fmla="*/ 0 w 2399116"/>
              <a:gd name="connsiteY4" fmla="*/ 50134 h 229531"/>
              <a:gd name="connsiteX5" fmla="*/ 71050 w 2399116"/>
              <a:gd name="connsiteY5" fmla="*/ 153681 h 229531"/>
              <a:gd name="connsiteX6" fmla="*/ 2180934 w 2399116"/>
              <a:gd name="connsiteY6" fmla="*/ 229531 h 229531"/>
              <a:gd name="connsiteX7" fmla="*/ 2399116 w 2399116"/>
              <a:gd name="connsiteY7" fmla="*/ 33573 h 229531"/>
              <a:gd name="connsiteX0" fmla="*/ 2399116 w 2399116"/>
              <a:gd name="connsiteY0" fmla="*/ 134435 h 330393"/>
              <a:gd name="connsiteX1" fmla="*/ 2121613 w 2399116"/>
              <a:gd name="connsiteY1" fmla="*/ 100862 h 330393"/>
              <a:gd name="connsiteX2" fmla="*/ 1905329 w 2399116"/>
              <a:gd name="connsiteY2" fmla="*/ 0 h 330393"/>
              <a:gd name="connsiteX3" fmla="*/ 1855417 w 2399116"/>
              <a:gd name="connsiteY3" fmla="*/ 173482 h 330393"/>
              <a:gd name="connsiteX4" fmla="*/ 0 w 2399116"/>
              <a:gd name="connsiteY4" fmla="*/ 150996 h 330393"/>
              <a:gd name="connsiteX5" fmla="*/ 71050 w 2399116"/>
              <a:gd name="connsiteY5" fmla="*/ 254543 h 330393"/>
              <a:gd name="connsiteX6" fmla="*/ 2180934 w 2399116"/>
              <a:gd name="connsiteY6" fmla="*/ 330393 h 330393"/>
              <a:gd name="connsiteX7" fmla="*/ 2399116 w 2399116"/>
              <a:gd name="connsiteY7" fmla="*/ 134435 h 330393"/>
              <a:gd name="connsiteX0" fmla="*/ 2399116 w 2399116"/>
              <a:gd name="connsiteY0" fmla="*/ 134435 h 330393"/>
              <a:gd name="connsiteX1" fmla="*/ 2121613 w 2399116"/>
              <a:gd name="connsiteY1" fmla="*/ 100862 h 330393"/>
              <a:gd name="connsiteX2" fmla="*/ 1905329 w 2399116"/>
              <a:gd name="connsiteY2" fmla="*/ 0 h 330393"/>
              <a:gd name="connsiteX3" fmla="*/ 1855417 w 2399116"/>
              <a:gd name="connsiteY3" fmla="*/ 173482 h 330393"/>
              <a:gd name="connsiteX4" fmla="*/ 0 w 2399116"/>
              <a:gd name="connsiteY4" fmla="*/ 150996 h 330393"/>
              <a:gd name="connsiteX5" fmla="*/ 71050 w 2399116"/>
              <a:gd name="connsiteY5" fmla="*/ 254543 h 330393"/>
              <a:gd name="connsiteX6" fmla="*/ 1988515 w 2399116"/>
              <a:gd name="connsiteY6" fmla="*/ 326790 h 330393"/>
              <a:gd name="connsiteX7" fmla="*/ 2180934 w 2399116"/>
              <a:gd name="connsiteY7" fmla="*/ 330393 h 330393"/>
              <a:gd name="connsiteX8" fmla="*/ 2399116 w 2399116"/>
              <a:gd name="connsiteY8" fmla="*/ 134435 h 330393"/>
              <a:gd name="connsiteX0" fmla="*/ 2399116 w 2399116"/>
              <a:gd name="connsiteY0" fmla="*/ 134435 h 330393"/>
              <a:gd name="connsiteX1" fmla="*/ 2121613 w 2399116"/>
              <a:gd name="connsiteY1" fmla="*/ 100862 h 330393"/>
              <a:gd name="connsiteX2" fmla="*/ 1905329 w 2399116"/>
              <a:gd name="connsiteY2" fmla="*/ 0 h 330393"/>
              <a:gd name="connsiteX3" fmla="*/ 1855417 w 2399116"/>
              <a:gd name="connsiteY3" fmla="*/ 173482 h 330393"/>
              <a:gd name="connsiteX4" fmla="*/ 0 w 2399116"/>
              <a:gd name="connsiteY4" fmla="*/ 150996 h 330393"/>
              <a:gd name="connsiteX5" fmla="*/ 71050 w 2399116"/>
              <a:gd name="connsiteY5" fmla="*/ 254543 h 330393"/>
              <a:gd name="connsiteX6" fmla="*/ 2038427 w 2399116"/>
              <a:gd name="connsiteY6" fmla="*/ 282411 h 330393"/>
              <a:gd name="connsiteX7" fmla="*/ 2180934 w 2399116"/>
              <a:gd name="connsiteY7" fmla="*/ 330393 h 330393"/>
              <a:gd name="connsiteX8" fmla="*/ 2399116 w 2399116"/>
              <a:gd name="connsiteY8" fmla="*/ 134435 h 330393"/>
              <a:gd name="connsiteX0" fmla="*/ 2399116 w 2399116"/>
              <a:gd name="connsiteY0" fmla="*/ 134435 h 330393"/>
              <a:gd name="connsiteX1" fmla="*/ 2121613 w 2399116"/>
              <a:gd name="connsiteY1" fmla="*/ 100862 h 330393"/>
              <a:gd name="connsiteX2" fmla="*/ 1905329 w 2399116"/>
              <a:gd name="connsiteY2" fmla="*/ 0 h 330393"/>
              <a:gd name="connsiteX3" fmla="*/ 1855417 w 2399116"/>
              <a:gd name="connsiteY3" fmla="*/ 173482 h 330393"/>
              <a:gd name="connsiteX4" fmla="*/ 352512 w 2399116"/>
              <a:gd name="connsiteY4" fmla="*/ 149275 h 330393"/>
              <a:gd name="connsiteX5" fmla="*/ 0 w 2399116"/>
              <a:gd name="connsiteY5" fmla="*/ 150996 h 330393"/>
              <a:gd name="connsiteX6" fmla="*/ 71050 w 2399116"/>
              <a:gd name="connsiteY6" fmla="*/ 254543 h 330393"/>
              <a:gd name="connsiteX7" fmla="*/ 2038427 w 2399116"/>
              <a:gd name="connsiteY7" fmla="*/ 282411 h 330393"/>
              <a:gd name="connsiteX8" fmla="*/ 2180934 w 2399116"/>
              <a:gd name="connsiteY8" fmla="*/ 330393 h 330393"/>
              <a:gd name="connsiteX9" fmla="*/ 2399116 w 2399116"/>
              <a:gd name="connsiteY9" fmla="*/ 134435 h 330393"/>
              <a:gd name="connsiteX0" fmla="*/ 2399116 w 2399116"/>
              <a:gd name="connsiteY0" fmla="*/ 134435 h 330393"/>
              <a:gd name="connsiteX1" fmla="*/ 2121613 w 2399116"/>
              <a:gd name="connsiteY1" fmla="*/ 100862 h 330393"/>
              <a:gd name="connsiteX2" fmla="*/ 1905329 w 2399116"/>
              <a:gd name="connsiteY2" fmla="*/ 0 h 330393"/>
              <a:gd name="connsiteX3" fmla="*/ 1855417 w 2399116"/>
              <a:gd name="connsiteY3" fmla="*/ 173482 h 330393"/>
              <a:gd name="connsiteX4" fmla="*/ 818357 w 2399116"/>
              <a:gd name="connsiteY4" fmla="*/ 161379 h 330393"/>
              <a:gd name="connsiteX5" fmla="*/ 0 w 2399116"/>
              <a:gd name="connsiteY5" fmla="*/ 150996 h 330393"/>
              <a:gd name="connsiteX6" fmla="*/ 71050 w 2399116"/>
              <a:gd name="connsiteY6" fmla="*/ 254543 h 330393"/>
              <a:gd name="connsiteX7" fmla="*/ 2038427 w 2399116"/>
              <a:gd name="connsiteY7" fmla="*/ 282411 h 330393"/>
              <a:gd name="connsiteX8" fmla="*/ 2180934 w 2399116"/>
              <a:gd name="connsiteY8" fmla="*/ 330393 h 330393"/>
              <a:gd name="connsiteX9" fmla="*/ 2399116 w 2399116"/>
              <a:gd name="connsiteY9" fmla="*/ 134435 h 330393"/>
              <a:gd name="connsiteX0" fmla="*/ 2399116 w 2399116"/>
              <a:gd name="connsiteY0" fmla="*/ 134435 h 330393"/>
              <a:gd name="connsiteX1" fmla="*/ 2121613 w 2399116"/>
              <a:gd name="connsiteY1" fmla="*/ 100862 h 330393"/>
              <a:gd name="connsiteX2" fmla="*/ 1905329 w 2399116"/>
              <a:gd name="connsiteY2" fmla="*/ 0 h 330393"/>
              <a:gd name="connsiteX3" fmla="*/ 1855417 w 2399116"/>
              <a:gd name="connsiteY3" fmla="*/ 173482 h 330393"/>
              <a:gd name="connsiteX4" fmla="*/ 818357 w 2399116"/>
              <a:gd name="connsiteY4" fmla="*/ 161379 h 330393"/>
              <a:gd name="connsiteX5" fmla="*/ 330330 w 2399116"/>
              <a:gd name="connsiteY5" fmla="*/ 157343 h 330393"/>
              <a:gd name="connsiteX6" fmla="*/ 0 w 2399116"/>
              <a:gd name="connsiteY6" fmla="*/ 150996 h 330393"/>
              <a:gd name="connsiteX7" fmla="*/ 71050 w 2399116"/>
              <a:gd name="connsiteY7" fmla="*/ 254543 h 330393"/>
              <a:gd name="connsiteX8" fmla="*/ 2038427 w 2399116"/>
              <a:gd name="connsiteY8" fmla="*/ 282411 h 330393"/>
              <a:gd name="connsiteX9" fmla="*/ 2180934 w 2399116"/>
              <a:gd name="connsiteY9" fmla="*/ 330393 h 330393"/>
              <a:gd name="connsiteX10" fmla="*/ 2399116 w 2399116"/>
              <a:gd name="connsiteY10" fmla="*/ 134435 h 330393"/>
              <a:gd name="connsiteX0" fmla="*/ 2399116 w 2399116"/>
              <a:gd name="connsiteY0" fmla="*/ 211089 h 407047"/>
              <a:gd name="connsiteX1" fmla="*/ 2121613 w 2399116"/>
              <a:gd name="connsiteY1" fmla="*/ 177516 h 407047"/>
              <a:gd name="connsiteX2" fmla="*/ 1905329 w 2399116"/>
              <a:gd name="connsiteY2" fmla="*/ 76654 h 407047"/>
              <a:gd name="connsiteX3" fmla="*/ 1855417 w 2399116"/>
              <a:gd name="connsiteY3" fmla="*/ 250136 h 407047"/>
              <a:gd name="connsiteX4" fmla="*/ 818357 w 2399116"/>
              <a:gd name="connsiteY4" fmla="*/ 238033 h 407047"/>
              <a:gd name="connsiteX5" fmla="*/ 269327 w 2399116"/>
              <a:gd name="connsiteY5" fmla="*/ 0 h 407047"/>
              <a:gd name="connsiteX6" fmla="*/ 0 w 2399116"/>
              <a:gd name="connsiteY6" fmla="*/ 227650 h 407047"/>
              <a:gd name="connsiteX7" fmla="*/ 71050 w 2399116"/>
              <a:gd name="connsiteY7" fmla="*/ 331197 h 407047"/>
              <a:gd name="connsiteX8" fmla="*/ 2038427 w 2399116"/>
              <a:gd name="connsiteY8" fmla="*/ 359065 h 407047"/>
              <a:gd name="connsiteX9" fmla="*/ 2180934 w 2399116"/>
              <a:gd name="connsiteY9" fmla="*/ 407047 h 407047"/>
              <a:gd name="connsiteX10" fmla="*/ 2399116 w 2399116"/>
              <a:gd name="connsiteY10" fmla="*/ 211089 h 407047"/>
              <a:gd name="connsiteX0" fmla="*/ 2399116 w 2399116"/>
              <a:gd name="connsiteY0" fmla="*/ 211089 h 407047"/>
              <a:gd name="connsiteX1" fmla="*/ 2121613 w 2399116"/>
              <a:gd name="connsiteY1" fmla="*/ 177516 h 407047"/>
              <a:gd name="connsiteX2" fmla="*/ 1905329 w 2399116"/>
              <a:gd name="connsiteY2" fmla="*/ 76654 h 407047"/>
              <a:gd name="connsiteX3" fmla="*/ 1855417 w 2399116"/>
              <a:gd name="connsiteY3" fmla="*/ 250136 h 407047"/>
              <a:gd name="connsiteX4" fmla="*/ 407970 w 2399116"/>
              <a:gd name="connsiteY4" fmla="*/ 225930 h 407047"/>
              <a:gd name="connsiteX5" fmla="*/ 269327 w 2399116"/>
              <a:gd name="connsiteY5" fmla="*/ 0 h 407047"/>
              <a:gd name="connsiteX6" fmla="*/ 0 w 2399116"/>
              <a:gd name="connsiteY6" fmla="*/ 227650 h 407047"/>
              <a:gd name="connsiteX7" fmla="*/ 71050 w 2399116"/>
              <a:gd name="connsiteY7" fmla="*/ 331197 h 407047"/>
              <a:gd name="connsiteX8" fmla="*/ 2038427 w 2399116"/>
              <a:gd name="connsiteY8" fmla="*/ 359065 h 407047"/>
              <a:gd name="connsiteX9" fmla="*/ 2180934 w 2399116"/>
              <a:gd name="connsiteY9" fmla="*/ 407047 h 407047"/>
              <a:gd name="connsiteX10" fmla="*/ 2399116 w 2399116"/>
              <a:gd name="connsiteY10" fmla="*/ 211089 h 407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99116" h="407047">
                <a:moveTo>
                  <a:pt x="2399116" y="211089"/>
                </a:moveTo>
                <a:lnTo>
                  <a:pt x="2121613" y="177516"/>
                </a:lnTo>
                <a:lnTo>
                  <a:pt x="1905329" y="76654"/>
                </a:lnTo>
                <a:lnTo>
                  <a:pt x="1855417" y="250136"/>
                </a:lnTo>
                <a:lnTo>
                  <a:pt x="407970" y="225930"/>
                </a:lnTo>
                <a:lnTo>
                  <a:pt x="269327" y="0"/>
                </a:lnTo>
                <a:lnTo>
                  <a:pt x="0" y="227650"/>
                </a:lnTo>
                <a:lnTo>
                  <a:pt x="71050" y="331197"/>
                </a:lnTo>
                <a:lnTo>
                  <a:pt x="2038427" y="359065"/>
                </a:lnTo>
                <a:lnTo>
                  <a:pt x="2180934" y="407047"/>
                </a:lnTo>
                <a:lnTo>
                  <a:pt x="2399116" y="211089"/>
                </a:lnTo>
                <a:close/>
              </a:path>
            </a:pathLst>
          </a:custGeom>
          <a:noFill/>
          <a:ln w="38100" cap="rnd">
            <a:solidFill>
              <a:srgbClr val="FF00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lIns="81226" tIns="40613" rIns="81226" bIns="40613" rtlCol="0" anchor="ctr"/>
          <a:lstStyle/>
          <a:p>
            <a:pPr algn="ctr"/>
            <a:endParaRPr lang="ko-KR" altLang="en-US"/>
          </a:p>
        </p:txBody>
      </p:sp>
      <p:sp>
        <p:nvSpPr>
          <p:cNvPr id="68" name="comment2"/>
          <p:cNvSpPr txBox="1">
            <a:spLocks/>
          </p:cNvSpPr>
          <p:nvPr/>
        </p:nvSpPr>
        <p:spPr bwMode="auto">
          <a:xfrm>
            <a:off x="4881049" y="1462498"/>
            <a:ext cx="1707951" cy="395649"/>
          </a:xfrm>
          <a:prstGeom prst="rect">
            <a:avLst/>
          </a:prstGeom>
          <a:noFill/>
          <a:ln>
            <a:noFill/>
          </a:ln>
          <a:effectLst>
            <a:outerShdw blurRad="12700" dist="25400" dir="3600000" algn="t" rotWithShape="0">
              <a:prstClr val="black"/>
            </a:outerShdw>
          </a:effectLst>
          <a:extLst/>
        </p:spPr>
        <p:txBody>
          <a:bodyPr vert="horz" wrap="square" lIns="91428" tIns="45714" rIns="91428" bIns="45714" numCol="1" rtlCol="0" anchor="ctr" anchorCtr="0" compatLnSpc="1">
            <a:prstTxWarp prst="textNoShape">
              <a:avLst/>
            </a:prstTxWarp>
            <a:noAutofit/>
          </a:bodyPr>
          <a:lstStyle>
            <a:lvl1pPr algn="ctr" rtl="0" eaLnBrk="0" fontAlgn="base" latinLnBrk="1" hangingPunct="0">
              <a:spcBef>
                <a:spcPct val="0"/>
              </a:spcBef>
              <a:spcAft>
                <a:spcPct val="0"/>
              </a:spcAft>
              <a:defRPr sz="4400" kern="1200">
                <a:solidFill>
                  <a:schemeClr val="tx1"/>
                </a:solidFill>
                <a:latin typeface="+mj-lt"/>
                <a:ea typeface="+mj-ea"/>
                <a:cs typeface="+mj-cs"/>
              </a:defRPr>
            </a:lvl1pPr>
            <a:lvl2pPr algn="ctr" rtl="0" eaLnBrk="0" fontAlgn="base" latinLnBrk="1" hangingPunct="0">
              <a:spcBef>
                <a:spcPct val="0"/>
              </a:spcBef>
              <a:spcAft>
                <a:spcPct val="0"/>
              </a:spcAft>
              <a:defRPr sz="4400">
                <a:solidFill>
                  <a:schemeClr val="tx1"/>
                </a:solidFill>
                <a:latin typeface="맑은 고딕" pitchFamily="50" charset="-127"/>
                <a:ea typeface="맑은 고딕" pitchFamily="50" charset="-127"/>
              </a:defRPr>
            </a:lvl2pPr>
            <a:lvl3pPr algn="ctr" rtl="0" eaLnBrk="0" fontAlgn="base" latinLnBrk="1" hangingPunct="0">
              <a:spcBef>
                <a:spcPct val="0"/>
              </a:spcBef>
              <a:spcAft>
                <a:spcPct val="0"/>
              </a:spcAft>
              <a:defRPr sz="4400">
                <a:solidFill>
                  <a:schemeClr val="tx1"/>
                </a:solidFill>
                <a:latin typeface="맑은 고딕" pitchFamily="50" charset="-127"/>
                <a:ea typeface="맑은 고딕" pitchFamily="50" charset="-127"/>
              </a:defRPr>
            </a:lvl3pPr>
            <a:lvl4pPr algn="ctr" rtl="0" eaLnBrk="0" fontAlgn="base" latinLnBrk="1" hangingPunct="0">
              <a:spcBef>
                <a:spcPct val="0"/>
              </a:spcBef>
              <a:spcAft>
                <a:spcPct val="0"/>
              </a:spcAft>
              <a:defRPr sz="4400">
                <a:solidFill>
                  <a:schemeClr val="tx1"/>
                </a:solidFill>
                <a:latin typeface="맑은 고딕" pitchFamily="50" charset="-127"/>
                <a:ea typeface="맑은 고딕" pitchFamily="50" charset="-127"/>
              </a:defRPr>
            </a:lvl4pPr>
            <a:lvl5pPr algn="ctr" rtl="0" eaLnBrk="0" fontAlgn="base" latinLnBrk="1" hangingPunct="0">
              <a:spcBef>
                <a:spcPct val="0"/>
              </a:spcBef>
              <a:spcAft>
                <a:spcPct val="0"/>
              </a:spcAft>
              <a:defRPr sz="4400">
                <a:solidFill>
                  <a:schemeClr val="tx1"/>
                </a:solidFill>
                <a:latin typeface="맑은 고딕" pitchFamily="50" charset="-127"/>
                <a:ea typeface="맑은 고딕" pitchFamily="50" charset="-127"/>
              </a:defRPr>
            </a:lvl5pPr>
            <a:lvl6pPr marL="457200" algn="ctr" rtl="0" fontAlgn="base" latinLnBrk="1">
              <a:spcBef>
                <a:spcPct val="0"/>
              </a:spcBef>
              <a:spcAft>
                <a:spcPct val="0"/>
              </a:spcAft>
              <a:defRPr sz="4400">
                <a:solidFill>
                  <a:schemeClr val="tx1"/>
                </a:solidFill>
                <a:latin typeface="맑은 고딕" pitchFamily="50" charset="-127"/>
                <a:ea typeface="맑은 고딕" pitchFamily="50" charset="-127"/>
              </a:defRPr>
            </a:lvl6pPr>
            <a:lvl7pPr marL="914400" algn="ctr" rtl="0" fontAlgn="base" latinLnBrk="1">
              <a:spcBef>
                <a:spcPct val="0"/>
              </a:spcBef>
              <a:spcAft>
                <a:spcPct val="0"/>
              </a:spcAft>
              <a:defRPr sz="4400">
                <a:solidFill>
                  <a:schemeClr val="tx1"/>
                </a:solidFill>
                <a:latin typeface="맑은 고딕" pitchFamily="50" charset="-127"/>
                <a:ea typeface="맑은 고딕" pitchFamily="50" charset="-127"/>
              </a:defRPr>
            </a:lvl7pPr>
            <a:lvl8pPr marL="1371600" algn="ctr" rtl="0" fontAlgn="base" latinLnBrk="1">
              <a:spcBef>
                <a:spcPct val="0"/>
              </a:spcBef>
              <a:spcAft>
                <a:spcPct val="0"/>
              </a:spcAft>
              <a:defRPr sz="4400">
                <a:solidFill>
                  <a:schemeClr val="tx1"/>
                </a:solidFill>
                <a:latin typeface="맑은 고딕" pitchFamily="50" charset="-127"/>
                <a:ea typeface="맑은 고딕" pitchFamily="50" charset="-127"/>
              </a:defRPr>
            </a:lvl8pPr>
            <a:lvl9pPr marL="1828800" algn="ctr" rtl="0" fontAlgn="base" latinLnBrk="1">
              <a:spcBef>
                <a:spcPct val="0"/>
              </a:spcBef>
              <a:spcAft>
                <a:spcPct val="0"/>
              </a:spcAft>
              <a:defRPr sz="4400">
                <a:solidFill>
                  <a:schemeClr val="tx1"/>
                </a:solidFill>
                <a:latin typeface="맑은 고딕" pitchFamily="50" charset="-127"/>
                <a:ea typeface="맑은 고딕" pitchFamily="50" charset="-127"/>
              </a:defRPr>
            </a:lvl9pPr>
          </a:lstStyle>
          <a:p>
            <a:pPr eaLnBrk="1" hangingPunct="1"/>
            <a:r>
              <a:rPr lang="en-US" altLang="ko-KR" sz="2400" dirty="0">
                <a:solidFill>
                  <a:schemeClr val="bg1"/>
                </a:solidFill>
                <a:latin typeface="FreesiaUPC" pitchFamily="34" charset="-34"/>
                <a:ea typeface="MingLiU" pitchFamily="49" charset="-120"/>
                <a:cs typeface="FreesiaUPC" pitchFamily="34" charset="-34"/>
              </a:rPr>
              <a:t>Cofferdam</a:t>
            </a:r>
          </a:p>
        </p:txBody>
      </p:sp>
      <p:sp>
        <p:nvSpPr>
          <p:cNvPr id="2" name="TextBox 1"/>
          <p:cNvSpPr txBox="1"/>
          <p:nvPr/>
        </p:nvSpPr>
        <p:spPr>
          <a:xfrm>
            <a:off x="531506" y="5943600"/>
            <a:ext cx="3735693" cy="461665"/>
          </a:xfrm>
          <a:prstGeom prst="rect">
            <a:avLst/>
          </a:prstGeom>
          <a:noFill/>
        </p:spPr>
        <p:txBody>
          <a:bodyPr wrap="square" rtlCol="0">
            <a:spAutoFit/>
          </a:bodyPr>
          <a:lstStyle/>
          <a:p>
            <a:r>
              <a:rPr lang="en-US" sz="2400" dirty="0" smtClean="0">
                <a:solidFill>
                  <a:schemeClr val="bg1"/>
                </a:solidFill>
              </a:rPr>
              <a:t>Capacity:  102 MW </a:t>
            </a:r>
            <a:r>
              <a:rPr lang="en-US" sz="2400" dirty="0" err="1" smtClean="0">
                <a:solidFill>
                  <a:schemeClr val="bg1"/>
                </a:solidFill>
              </a:rPr>
              <a:t>RoR</a:t>
            </a:r>
            <a:endParaRPr lang="en-US" sz="2400" dirty="0">
              <a:solidFill>
                <a:schemeClr val="bg1"/>
              </a:solidFill>
            </a:endParaRPr>
          </a:p>
        </p:txBody>
      </p:sp>
    </p:spTree>
    <p:extLst>
      <p:ext uri="{BB962C8B-B14F-4D97-AF65-F5344CB8AC3E}">
        <p14:creationId xmlns:p14="http://schemas.microsoft.com/office/powerpoint/2010/main" val="11866326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fade">
                                      <p:cBhvr>
                                        <p:cTn id="7" dur="4500"/>
                                        <p:tgtEl>
                                          <p:spTgt spid="62"/>
                                        </p:tgtEl>
                                      </p:cBhvr>
                                    </p:animEffect>
                                  </p:childTnLst>
                                </p:cTn>
                              </p:par>
                              <p:par>
                                <p:cTn id="8" presetID="22" presetClass="entr" presetSubtype="8" fill="hold" grpId="0" nodeType="withEffect">
                                  <p:stCondLst>
                                    <p:cond delay="1000"/>
                                  </p:stCondLst>
                                  <p:childTnLst>
                                    <p:set>
                                      <p:cBhvr>
                                        <p:cTn id="9" dur="1" fill="hold">
                                          <p:stCondLst>
                                            <p:cond delay="0"/>
                                          </p:stCondLst>
                                        </p:cTn>
                                        <p:tgtEl>
                                          <p:spTgt spid="46"/>
                                        </p:tgtEl>
                                        <p:attrNameLst>
                                          <p:attrName>style.visibility</p:attrName>
                                        </p:attrNameLst>
                                      </p:cBhvr>
                                      <p:to>
                                        <p:strVal val="visible"/>
                                      </p:to>
                                    </p:set>
                                    <p:animEffect transition="in" filter="wipe(left)">
                                      <p:cBhvr>
                                        <p:cTn id="10" dur="500"/>
                                        <p:tgtEl>
                                          <p:spTgt spid="46"/>
                                        </p:tgtEl>
                                      </p:cBhvr>
                                    </p:animEffect>
                                  </p:childTnLst>
                                </p:cTn>
                              </p:par>
                              <p:par>
                                <p:cTn id="11" presetID="22" presetClass="entr" presetSubtype="8" fill="hold" grpId="0" nodeType="withEffect">
                                  <p:stCondLst>
                                    <p:cond delay="1000"/>
                                  </p:stCondLst>
                                  <p:childTnLst>
                                    <p:set>
                                      <p:cBhvr>
                                        <p:cTn id="12" dur="1" fill="hold">
                                          <p:stCondLst>
                                            <p:cond delay="0"/>
                                          </p:stCondLst>
                                        </p:cTn>
                                        <p:tgtEl>
                                          <p:spTgt spid="55"/>
                                        </p:tgtEl>
                                        <p:attrNameLst>
                                          <p:attrName>style.visibility</p:attrName>
                                        </p:attrNameLst>
                                      </p:cBhvr>
                                      <p:to>
                                        <p:strVal val="visible"/>
                                      </p:to>
                                    </p:set>
                                    <p:animEffect transition="in" filter="wipe(left)">
                                      <p:cBhvr>
                                        <p:cTn id="13" dur="500"/>
                                        <p:tgtEl>
                                          <p:spTgt spid="55"/>
                                        </p:tgtEl>
                                      </p:cBhvr>
                                    </p:animEffect>
                                  </p:childTnLst>
                                </p:cTn>
                              </p:par>
                              <p:par>
                                <p:cTn id="14" presetID="22" presetClass="entr" presetSubtype="8" fill="hold" grpId="0" nodeType="withEffect">
                                  <p:stCondLst>
                                    <p:cond delay="1000"/>
                                  </p:stCondLst>
                                  <p:childTnLst>
                                    <p:set>
                                      <p:cBhvr>
                                        <p:cTn id="15" dur="1" fill="hold">
                                          <p:stCondLst>
                                            <p:cond delay="0"/>
                                          </p:stCondLst>
                                        </p:cTn>
                                        <p:tgtEl>
                                          <p:spTgt spid="56"/>
                                        </p:tgtEl>
                                        <p:attrNameLst>
                                          <p:attrName>style.visibility</p:attrName>
                                        </p:attrNameLst>
                                      </p:cBhvr>
                                      <p:to>
                                        <p:strVal val="visible"/>
                                      </p:to>
                                    </p:set>
                                    <p:animEffect transition="in" filter="wipe(left)">
                                      <p:cBhvr>
                                        <p:cTn id="16" dur="500"/>
                                        <p:tgtEl>
                                          <p:spTgt spid="56"/>
                                        </p:tgtEl>
                                      </p:cBhvr>
                                    </p:animEffect>
                                  </p:childTnLst>
                                </p:cTn>
                              </p:par>
                              <p:par>
                                <p:cTn id="17" presetID="22" presetClass="entr" presetSubtype="8" fill="hold" grpId="0" nodeType="withEffect">
                                  <p:stCondLst>
                                    <p:cond delay="1000"/>
                                  </p:stCondLst>
                                  <p:childTnLst>
                                    <p:set>
                                      <p:cBhvr>
                                        <p:cTn id="18" dur="1" fill="hold">
                                          <p:stCondLst>
                                            <p:cond delay="0"/>
                                          </p:stCondLst>
                                        </p:cTn>
                                        <p:tgtEl>
                                          <p:spTgt spid="60"/>
                                        </p:tgtEl>
                                        <p:attrNameLst>
                                          <p:attrName>style.visibility</p:attrName>
                                        </p:attrNameLst>
                                      </p:cBhvr>
                                      <p:to>
                                        <p:strVal val="visible"/>
                                      </p:to>
                                    </p:set>
                                    <p:animEffect transition="in" filter="wipe(left)">
                                      <p:cBhvr>
                                        <p:cTn id="19" dur="500"/>
                                        <p:tgtEl>
                                          <p:spTgt spid="60"/>
                                        </p:tgtEl>
                                      </p:cBhvr>
                                    </p:animEffect>
                                  </p:childTnLst>
                                </p:cTn>
                              </p:par>
                              <p:par>
                                <p:cTn id="20" presetID="22" presetClass="entr" presetSubtype="8" fill="hold" grpId="0" nodeType="withEffect">
                                  <p:stCondLst>
                                    <p:cond delay="1000"/>
                                  </p:stCondLst>
                                  <p:childTnLst>
                                    <p:set>
                                      <p:cBhvr>
                                        <p:cTn id="21" dur="1" fill="hold">
                                          <p:stCondLst>
                                            <p:cond delay="0"/>
                                          </p:stCondLst>
                                        </p:cTn>
                                        <p:tgtEl>
                                          <p:spTgt spid="66"/>
                                        </p:tgtEl>
                                        <p:attrNameLst>
                                          <p:attrName>style.visibility</p:attrName>
                                        </p:attrNameLst>
                                      </p:cBhvr>
                                      <p:to>
                                        <p:strVal val="visible"/>
                                      </p:to>
                                    </p:set>
                                    <p:animEffect transition="in" filter="wipe(left)">
                                      <p:cBhvr>
                                        <p:cTn id="22" dur="500"/>
                                        <p:tgtEl>
                                          <p:spTgt spid="66"/>
                                        </p:tgtEl>
                                      </p:cBhvr>
                                    </p:animEffect>
                                  </p:childTnLst>
                                </p:cTn>
                              </p:par>
                              <p:par>
                                <p:cTn id="23" presetID="21" presetClass="entr" presetSubtype="1" fill="hold" grpId="0" nodeType="withEffect">
                                  <p:stCondLst>
                                    <p:cond delay="0"/>
                                  </p:stCondLst>
                                  <p:childTnLst>
                                    <p:set>
                                      <p:cBhvr>
                                        <p:cTn id="24" dur="1" fill="hold">
                                          <p:stCondLst>
                                            <p:cond delay="0"/>
                                          </p:stCondLst>
                                        </p:cTn>
                                        <p:tgtEl>
                                          <p:spTgt spid="67"/>
                                        </p:tgtEl>
                                        <p:attrNameLst>
                                          <p:attrName>style.visibility</p:attrName>
                                        </p:attrNameLst>
                                      </p:cBhvr>
                                      <p:to>
                                        <p:strVal val="visible"/>
                                      </p:to>
                                    </p:set>
                                    <p:animEffect transition="in" filter="wheel(1)">
                                      <p:cBhvr>
                                        <p:cTn id="25" dur="1500"/>
                                        <p:tgtEl>
                                          <p:spTgt spid="67"/>
                                        </p:tgtEl>
                                      </p:cBhvr>
                                    </p:animEffect>
                                  </p:childTnLst>
                                </p:cTn>
                              </p:par>
                              <p:par>
                                <p:cTn id="26" presetID="22" presetClass="entr" presetSubtype="8" fill="hold" grpId="0" nodeType="withEffect">
                                  <p:stCondLst>
                                    <p:cond delay="1000"/>
                                  </p:stCondLst>
                                  <p:childTnLst>
                                    <p:set>
                                      <p:cBhvr>
                                        <p:cTn id="27" dur="1" fill="hold">
                                          <p:stCondLst>
                                            <p:cond delay="0"/>
                                          </p:stCondLst>
                                        </p:cTn>
                                        <p:tgtEl>
                                          <p:spTgt spid="68"/>
                                        </p:tgtEl>
                                        <p:attrNameLst>
                                          <p:attrName>style.visibility</p:attrName>
                                        </p:attrNameLst>
                                      </p:cBhvr>
                                      <p:to>
                                        <p:strVal val="visible"/>
                                      </p:to>
                                    </p:set>
                                    <p:animEffect transition="in" filter="wipe(left)">
                                      <p:cBhvr>
                                        <p:cTn id="28"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55" grpId="0"/>
      <p:bldP spid="56" grpId="0"/>
      <p:bldP spid="60" grpId="0"/>
      <p:bldP spid="66" grpId="0"/>
      <p:bldP spid="67" grpId="0" animBg="1"/>
      <p:bldP spid="6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4559892"/>
            <a:ext cx="9144000" cy="1674673"/>
            <a:chOff x="0" y="4606783"/>
            <a:chExt cx="9144000" cy="1674673"/>
          </a:xfrm>
        </p:grpSpPr>
        <p:pic>
          <p:nvPicPr>
            <p:cNvPr id="7" name="Picture 12" descr="C:\Users\hali\Desktop\NVE\Zone B\DSC03217.JPG"/>
            <p:cNvPicPr>
              <a:picLocks noChangeAspect="1" noChangeArrowheads="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rcRect b="28876"/>
            <a:stretch>
              <a:fillRect/>
            </a:stretch>
          </p:blipFill>
          <p:spPr bwMode="auto">
            <a:xfrm>
              <a:off x="0" y="4630573"/>
              <a:ext cx="2292266" cy="1650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p:cNvPicPr>
              <a:picLocks noChangeAspect="1" noChangeArrowheads="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284497" y="4618237"/>
              <a:ext cx="2310346" cy="1663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descr="P:\GHP\Z - Photograph\Selected Pictures\Egyptian Vulture.jpg"/>
            <p:cNvPicPr>
              <a:picLocks noChangeAspect="1" noChangeArrowheads="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rcRect t="7584"/>
            <a:stretch>
              <a:fillRect/>
            </a:stretch>
          </p:blipFill>
          <p:spPr bwMode="auto">
            <a:xfrm>
              <a:off x="4572000" y="4606783"/>
              <a:ext cx="2284497" cy="1674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p:cNvPicPr>
              <a:picLocks noChangeAspect="1" noChangeArrowheads="1"/>
            </p:cNvPicPr>
            <p:nvPr/>
          </p:nvPicPr>
          <p:blipFill>
            <a:blip r:embed="rId5"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856497" y="4610818"/>
              <a:ext cx="2287503" cy="1670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5" name="Picture 4"/>
          <p:cNvPicPr/>
          <p:nvPr/>
        </p:nvPicPr>
        <p:blipFill>
          <a:blip r:embed="rId6" cstate="print"/>
          <a:stretch>
            <a:fillRect/>
          </a:stretch>
        </p:blipFill>
        <p:spPr>
          <a:xfrm>
            <a:off x="990600" y="862853"/>
            <a:ext cx="7696200" cy="4343400"/>
          </a:xfrm>
          <a:prstGeom prst="rect">
            <a:avLst/>
          </a:prstGeom>
        </p:spPr>
      </p:pic>
      <p:sp>
        <p:nvSpPr>
          <p:cNvPr id="6" name="Right Arrow 5"/>
          <p:cNvSpPr/>
          <p:nvPr/>
        </p:nvSpPr>
        <p:spPr>
          <a:xfrm>
            <a:off x="228600" y="1185153"/>
            <a:ext cx="685800" cy="228600"/>
          </a:xfrm>
          <a:prstGeom prst="rightArrow">
            <a:avLst>
              <a:gd name="adj1" fmla="val 42360"/>
              <a:gd name="adj2" fmla="val 68055"/>
            </a:avLst>
          </a:prstGeom>
          <a:solidFill>
            <a:schemeClr val="tx2">
              <a:lumMod val="60000"/>
              <a:lumOff val="40000"/>
            </a:schemeClr>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18250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0" y="4559892"/>
            <a:ext cx="9144000" cy="1674673"/>
            <a:chOff x="0" y="4606783"/>
            <a:chExt cx="9144000" cy="1674673"/>
          </a:xfrm>
        </p:grpSpPr>
        <p:pic>
          <p:nvPicPr>
            <p:cNvPr id="8" name="Picture 12" descr="C:\Users\hali\Desktop\NVE\Zone B\DSC03217.JPG"/>
            <p:cNvPicPr>
              <a:picLocks noChangeAspect="1" noChangeArrowheads="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rcRect b="28876"/>
            <a:stretch>
              <a:fillRect/>
            </a:stretch>
          </p:blipFill>
          <p:spPr bwMode="auto">
            <a:xfrm>
              <a:off x="0" y="4630573"/>
              <a:ext cx="2292266" cy="1650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p:cNvPicPr>
              <a:picLocks noChangeAspect="1" noChangeArrowheads="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284497" y="4618237"/>
              <a:ext cx="2310346" cy="1663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9" descr="P:\GHP\Z - Photograph\Selected Pictures\Egyptian Vulture.jpg"/>
            <p:cNvPicPr>
              <a:picLocks noChangeAspect="1" noChangeArrowheads="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rcRect t="7584"/>
            <a:stretch>
              <a:fillRect/>
            </a:stretch>
          </p:blipFill>
          <p:spPr bwMode="auto">
            <a:xfrm>
              <a:off x="4572000" y="4606783"/>
              <a:ext cx="2284497" cy="1674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p:cNvPicPr>
              <a:picLocks noChangeAspect="1" noChangeArrowheads="1"/>
            </p:cNvPicPr>
            <p:nvPr/>
          </p:nvPicPr>
          <p:blipFill>
            <a:blip r:embed="rId5"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856497" y="4610818"/>
              <a:ext cx="2287503" cy="1670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4" name="Content Placeholder 3"/>
          <p:cNvPicPr>
            <a:picLocks noGrp="1" noChangeAspect="1"/>
          </p:cNvPicPr>
          <p:nvPr>
            <p:ph idx="1"/>
          </p:nvPr>
        </p:nvPicPr>
        <p:blipFill>
          <a:blip r:embed="rId6"/>
          <a:stretch>
            <a:fillRect/>
          </a:stretch>
        </p:blipFill>
        <p:spPr>
          <a:xfrm>
            <a:off x="184825" y="346953"/>
            <a:ext cx="4986737" cy="6163704"/>
          </a:xfrm>
          <a:prstGeom prst="rect">
            <a:avLst/>
          </a:prstGeom>
        </p:spPr>
      </p:pic>
      <p:sp>
        <p:nvSpPr>
          <p:cNvPr id="3" name="TextBox 2"/>
          <p:cNvSpPr txBox="1"/>
          <p:nvPr/>
        </p:nvSpPr>
        <p:spPr>
          <a:xfrm>
            <a:off x="5650840" y="1755125"/>
            <a:ext cx="3007233" cy="369332"/>
          </a:xfrm>
          <a:prstGeom prst="rect">
            <a:avLst/>
          </a:prstGeom>
          <a:noFill/>
        </p:spPr>
        <p:txBody>
          <a:bodyPr wrap="none" rtlCol="0">
            <a:spAutoFit/>
          </a:bodyPr>
          <a:lstStyle/>
          <a:p>
            <a:pPr marL="285750" indent="-285750">
              <a:buFont typeface="Arial" panose="020B0604020202020204" pitchFamily="34" charset="0"/>
              <a:buChar char="•"/>
            </a:pPr>
            <a:r>
              <a:rPr lang="en-US" dirty="0" smtClean="0"/>
              <a:t>Total of 62 HPPs in the AJK </a:t>
            </a:r>
          </a:p>
        </p:txBody>
      </p:sp>
      <p:pic>
        <p:nvPicPr>
          <p:cNvPr id="5" name="Content Placeholder 3"/>
          <p:cNvPicPr>
            <a:picLocks noChangeAspect="1"/>
          </p:cNvPicPr>
          <p:nvPr/>
        </p:nvPicPr>
        <p:blipFill>
          <a:blip r:embed="rId7"/>
          <a:stretch>
            <a:fillRect/>
          </a:stretch>
        </p:blipFill>
        <p:spPr>
          <a:xfrm>
            <a:off x="664103" y="231005"/>
            <a:ext cx="4809017" cy="6395599"/>
          </a:xfrm>
          <a:prstGeom prst="rect">
            <a:avLst/>
          </a:prstGeom>
        </p:spPr>
      </p:pic>
      <p:sp>
        <p:nvSpPr>
          <p:cNvPr id="6" name="TextBox 5"/>
          <p:cNvSpPr txBox="1"/>
          <p:nvPr/>
        </p:nvSpPr>
        <p:spPr>
          <a:xfrm>
            <a:off x="5650840" y="2247088"/>
            <a:ext cx="2827634" cy="646331"/>
          </a:xfrm>
          <a:prstGeom prst="rect">
            <a:avLst/>
          </a:prstGeom>
          <a:noFill/>
        </p:spPr>
        <p:txBody>
          <a:bodyPr wrap="none" rtlCol="0">
            <a:spAutoFit/>
          </a:bodyPr>
          <a:lstStyle/>
          <a:p>
            <a:pPr marL="285750" indent="-285750">
              <a:buFont typeface="Arial" panose="020B0604020202020204" pitchFamily="34" charset="0"/>
              <a:buChar char="•"/>
            </a:pPr>
            <a:r>
              <a:rPr lang="en-US" dirty="0"/>
              <a:t>Four in the </a:t>
            </a:r>
            <a:r>
              <a:rPr lang="en-US" dirty="0" err="1"/>
              <a:t>Poonch</a:t>
            </a:r>
            <a:r>
              <a:rPr lang="en-US" dirty="0"/>
              <a:t> River </a:t>
            </a:r>
          </a:p>
          <a:p>
            <a:endParaRPr lang="en-US" dirty="0"/>
          </a:p>
        </p:txBody>
      </p:sp>
    </p:spTree>
    <p:extLst>
      <p:ext uri="{BB962C8B-B14F-4D97-AF65-F5344CB8AC3E}">
        <p14:creationId xmlns:p14="http://schemas.microsoft.com/office/powerpoint/2010/main" val="3293123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0" y="4559892"/>
            <a:ext cx="9144000" cy="1674673"/>
            <a:chOff x="0" y="4606783"/>
            <a:chExt cx="9144000" cy="1674673"/>
          </a:xfrm>
        </p:grpSpPr>
        <p:pic>
          <p:nvPicPr>
            <p:cNvPr id="6" name="Picture 12" descr="C:\Users\hali\Desktop\NVE\Zone B\DSC03217.JPG"/>
            <p:cNvPicPr>
              <a:picLocks noChangeAspect="1" noChangeArrowheads="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rcRect b="28876"/>
            <a:stretch>
              <a:fillRect/>
            </a:stretch>
          </p:blipFill>
          <p:spPr bwMode="auto">
            <a:xfrm>
              <a:off x="0" y="4630573"/>
              <a:ext cx="2292266" cy="1650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p:cNvPicPr>
              <a:picLocks noChangeAspect="1" noChangeArrowheads="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284497" y="4618237"/>
              <a:ext cx="2310346" cy="1663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descr="P:\GHP\Z - Photograph\Selected Pictures\Egyptian Vulture.jpg"/>
            <p:cNvPicPr>
              <a:picLocks noChangeAspect="1" noChangeArrowheads="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rcRect t="7584"/>
            <a:stretch>
              <a:fillRect/>
            </a:stretch>
          </p:blipFill>
          <p:spPr bwMode="auto">
            <a:xfrm>
              <a:off x="4572000" y="4606783"/>
              <a:ext cx="2284497" cy="1674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p:cNvPicPr>
              <a:picLocks noChangeAspect="1" noChangeArrowheads="1"/>
            </p:cNvPicPr>
            <p:nvPr/>
          </p:nvPicPr>
          <p:blipFill>
            <a:blip r:embed="rId5"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856497" y="4610818"/>
              <a:ext cx="2287503" cy="1670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 name="Title 1"/>
          <p:cNvSpPr>
            <a:spLocks noGrp="1"/>
          </p:cNvSpPr>
          <p:nvPr>
            <p:ph type="title"/>
          </p:nvPr>
        </p:nvSpPr>
        <p:spPr>
          <a:xfrm>
            <a:off x="457200" y="163191"/>
            <a:ext cx="8229600" cy="568510"/>
          </a:xfrm>
        </p:spPr>
        <p:txBody>
          <a:bodyPr>
            <a:normAutofit fontScale="90000"/>
          </a:bodyPr>
          <a:lstStyle/>
          <a:p>
            <a:r>
              <a:rPr lang="en-US" dirty="0" smtClean="0"/>
              <a:t>Study Area – Spatial Boundaries  </a:t>
            </a:r>
            <a:endParaRPr lang="en-US" dirty="0"/>
          </a:p>
        </p:txBody>
      </p:sp>
      <p:pic>
        <p:nvPicPr>
          <p:cNvPr id="4" name="Content Placeholder 3"/>
          <p:cNvPicPr>
            <a:picLocks noGrp="1" noChangeAspect="1"/>
          </p:cNvPicPr>
          <p:nvPr>
            <p:ph idx="1"/>
          </p:nvPr>
        </p:nvPicPr>
        <p:blipFill>
          <a:blip r:embed="rId6"/>
          <a:stretch>
            <a:fillRect/>
          </a:stretch>
        </p:blipFill>
        <p:spPr>
          <a:xfrm>
            <a:off x="2558041" y="1025052"/>
            <a:ext cx="4027918" cy="4926013"/>
          </a:xfrm>
          <a:prstGeom prst="rect">
            <a:avLst/>
          </a:prstGeom>
        </p:spPr>
      </p:pic>
    </p:spTree>
    <p:extLst>
      <p:ext uri="{BB962C8B-B14F-4D97-AF65-F5344CB8AC3E}">
        <p14:creationId xmlns:p14="http://schemas.microsoft.com/office/powerpoint/2010/main" val="33338082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4559892"/>
            <a:ext cx="9144000" cy="1674673"/>
            <a:chOff x="0" y="4606783"/>
            <a:chExt cx="9144000" cy="1674673"/>
          </a:xfrm>
        </p:grpSpPr>
        <p:pic>
          <p:nvPicPr>
            <p:cNvPr id="7" name="Picture 12" descr="C:\Users\hali\Desktop\NVE\Zone B\DSC03217.JPG"/>
            <p:cNvPicPr>
              <a:picLocks noChangeAspect="1" noChangeArrowheads="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rcRect b="28876"/>
            <a:stretch>
              <a:fillRect/>
            </a:stretch>
          </p:blipFill>
          <p:spPr bwMode="auto">
            <a:xfrm>
              <a:off x="0" y="4630573"/>
              <a:ext cx="2292266" cy="1650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p:cNvPicPr>
              <a:picLocks noChangeAspect="1" noChangeArrowheads="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284497" y="4618237"/>
              <a:ext cx="2310346" cy="1663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descr="P:\GHP\Z - Photograph\Selected Pictures\Egyptian Vulture.jpg"/>
            <p:cNvPicPr>
              <a:picLocks noChangeAspect="1" noChangeArrowheads="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rcRect t="7584"/>
            <a:stretch>
              <a:fillRect/>
            </a:stretch>
          </p:blipFill>
          <p:spPr bwMode="auto">
            <a:xfrm>
              <a:off x="4572000" y="4606783"/>
              <a:ext cx="2284497" cy="1674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p:cNvPicPr>
              <a:picLocks noChangeAspect="1" noChangeArrowheads="1"/>
            </p:cNvPicPr>
            <p:nvPr/>
          </p:nvPicPr>
          <p:blipFill>
            <a:blip r:embed="rId5"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856497" y="4610818"/>
              <a:ext cx="2287503" cy="1670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5" name="Picture 4"/>
          <p:cNvPicPr/>
          <p:nvPr/>
        </p:nvPicPr>
        <p:blipFill>
          <a:blip r:embed="rId6" cstate="print"/>
          <a:stretch>
            <a:fillRect/>
          </a:stretch>
        </p:blipFill>
        <p:spPr>
          <a:xfrm>
            <a:off x="990600" y="870625"/>
            <a:ext cx="7696200" cy="4343400"/>
          </a:xfrm>
          <a:prstGeom prst="rect">
            <a:avLst/>
          </a:prstGeom>
        </p:spPr>
      </p:pic>
      <p:sp>
        <p:nvSpPr>
          <p:cNvPr id="6" name="Right Arrow 5"/>
          <p:cNvSpPr/>
          <p:nvPr/>
        </p:nvSpPr>
        <p:spPr>
          <a:xfrm>
            <a:off x="304800" y="1793132"/>
            <a:ext cx="685800" cy="228600"/>
          </a:xfrm>
          <a:prstGeom prst="rightArrow">
            <a:avLst>
              <a:gd name="adj1" fmla="val 42360"/>
              <a:gd name="adj2" fmla="val 68055"/>
            </a:avLst>
          </a:prstGeom>
          <a:solidFill>
            <a:schemeClr val="tx2">
              <a:lumMod val="60000"/>
              <a:lumOff val="40000"/>
            </a:schemeClr>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401791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0" y="4559892"/>
            <a:ext cx="9144000" cy="1674673"/>
            <a:chOff x="0" y="4606783"/>
            <a:chExt cx="9144000" cy="1674673"/>
          </a:xfrm>
        </p:grpSpPr>
        <p:pic>
          <p:nvPicPr>
            <p:cNvPr id="9" name="Picture 12" descr="C:\Users\hali\Desktop\NVE\Zone B\DSC03217.JPG"/>
            <p:cNvPicPr>
              <a:picLocks noChangeAspect="1" noChangeArrowheads="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rcRect b="28876"/>
            <a:stretch>
              <a:fillRect/>
            </a:stretch>
          </p:blipFill>
          <p:spPr bwMode="auto">
            <a:xfrm>
              <a:off x="0" y="4630573"/>
              <a:ext cx="2292266" cy="1650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
            <p:cNvPicPr>
              <a:picLocks noChangeAspect="1" noChangeArrowheads="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284497" y="4618237"/>
              <a:ext cx="2310346" cy="1663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0" descr="P:\GHP\Z - Photograph\Selected Pictures\Egyptian Vulture.jpg"/>
            <p:cNvPicPr>
              <a:picLocks noChangeAspect="1" noChangeArrowheads="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rcRect t="7584"/>
            <a:stretch>
              <a:fillRect/>
            </a:stretch>
          </p:blipFill>
          <p:spPr bwMode="auto">
            <a:xfrm>
              <a:off x="4572000" y="4606783"/>
              <a:ext cx="2284497" cy="1674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p:cNvPicPr>
              <a:picLocks noChangeAspect="1" noChangeArrowheads="1"/>
            </p:cNvPicPr>
            <p:nvPr/>
          </p:nvPicPr>
          <p:blipFill>
            <a:blip r:embed="rId5"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856497" y="4610818"/>
              <a:ext cx="2287503" cy="1670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 name="Content Placeholder 1"/>
          <p:cNvSpPr>
            <a:spLocks noGrp="1"/>
          </p:cNvSpPr>
          <p:nvPr>
            <p:ph idx="1"/>
          </p:nvPr>
        </p:nvSpPr>
        <p:spPr>
          <a:xfrm>
            <a:off x="525294" y="1343061"/>
            <a:ext cx="5000017" cy="1691969"/>
          </a:xfrm>
        </p:spPr>
        <p:txBody>
          <a:bodyPr>
            <a:normAutofit lnSpcReduction="10000"/>
          </a:bodyPr>
          <a:lstStyle/>
          <a:p>
            <a:r>
              <a:rPr lang="en-US" dirty="0" smtClean="0"/>
              <a:t>Fish Fauna</a:t>
            </a:r>
          </a:p>
          <a:p>
            <a:r>
              <a:rPr lang="en-US" dirty="0" smtClean="0"/>
              <a:t>Sediment Load of the River</a:t>
            </a:r>
          </a:p>
          <a:p>
            <a:r>
              <a:rPr lang="en-US" dirty="0" smtClean="0"/>
              <a:t>Surface Water Quantity – Flow</a:t>
            </a:r>
          </a:p>
          <a:p>
            <a:r>
              <a:rPr lang="en-US" dirty="0" smtClean="0"/>
              <a:t>Landscape</a:t>
            </a:r>
            <a:endParaRPr lang="en-US" dirty="0"/>
          </a:p>
        </p:txBody>
      </p:sp>
      <p:sp>
        <p:nvSpPr>
          <p:cNvPr id="3" name="Title 2"/>
          <p:cNvSpPr>
            <a:spLocks noGrp="1"/>
          </p:cNvSpPr>
          <p:nvPr>
            <p:ph type="title"/>
          </p:nvPr>
        </p:nvSpPr>
        <p:spPr/>
        <p:txBody>
          <a:bodyPr>
            <a:normAutofit fontScale="90000"/>
          </a:bodyPr>
          <a:lstStyle/>
          <a:p>
            <a:r>
              <a:rPr lang="en-US" dirty="0" smtClean="0">
                <a:solidFill>
                  <a:schemeClr val="bg1"/>
                </a:solidFill>
              </a:rPr>
              <a:t>The VECs</a:t>
            </a:r>
            <a:endParaRPr lang="en-US" dirty="0">
              <a:solidFill>
                <a:schemeClr val="bg1"/>
              </a:solidFill>
            </a:endParaRPr>
          </a:p>
        </p:txBody>
      </p:sp>
      <p:pic>
        <p:nvPicPr>
          <p:cNvPr id="4" name="Picture 3"/>
          <p:cNvPicPr>
            <a:picLocks noChangeAspect="1"/>
          </p:cNvPicPr>
          <p:nvPr/>
        </p:nvPicPr>
        <p:blipFill>
          <a:blip r:embed="rId6"/>
          <a:stretch>
            <a:fillRect/>
          </a:stretch>
        </p:blipFill>
        <p:spPr>
          <a:xfrm>
            <a:off x="4856933" y="3454065"/>
            <a:ext cx="3829867" cy="2430003"/>
          </a:xfrm>
          <a:prstGeom prst="rect">
            <a:avLst/>
          </a:prstGeom>
        </p:spPr>
      </p:pic>
      <p:pic>
        <p:nvPicPr>
          <p:cNvPr id="5" name="Picture 4"/>
          <p:cNvPicPr>
            <a:picLocks noChangeAspect="1"/>
          </p:cNvPicPr>
          <p:nvPr/>
        </p:nvPicPr>
        <p:blipFill>
          <a:blip r:embed="rId7"/>
          <a:stretch>
            <a:fillRect/>
          </a:stretch>
        </p:blipFill>
        <p:spPr>
          <a:xfrm>
            <a:off x="5284057" y="904673"/>
            <a:ext cx="3736614" cy="2365629"/>
          </a:xfrm>
          <a:prstGeom prst="rect">
            <a:avLst/>
          </a:prstGeom>
        </p:spPr>
      </p:pic>
      <p:pic>
        <p:nvPicPr>
          <p:cNvPr id="7" name="Picture 6"/>
          <p:cNvPicPr>
            <a:picLocks noChangeAspect="1"/>
          </p:cNvPicPr>
          <p:nvPr/>
        </p:nvPicPr>
        <p:blipFill>
          <a:blip r:embed="rId8"/>
          <a:stretch>
            <a:fillRect/>
          </a:stretch>
        </p:blipFill>
        <p:spPr>
          <a:xfrm>
            <a:off x="457200" y="3270302"/>
            <a:ext cx="4220550" cy="3299766"/>
          </a:xfrm>
          <a:prstGeom prst="rect">
            <a:avLst/>
          </a:prstGeom>
        </p:spPr>
      </p:pic>
    </p:spTree>
    <p:extLst>
      <p:ext uri="{BB962C8B-B14F-4D97-AF65-F5344CB8AC3E}">
        <p14:creationId xmlns:p14="http://schemas.microsoft.com/office/powerpoint/2010/main" val="11935628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ctrTitle"/>
          </p:nvPr>
        </p:nvSpPr>
        <p:spPr/>
        <p:txBody>
          <a:bodyPr/>
          <a:lstStyle/>
          <a:p>
            <a:endParaRPr lang="en-US" smtClean="0"/>
          </a:p>
        </p:txBody>
      </p:sp>
      <p:sp>
        <p:nvSpPr>
          <p:cNvPr id="3" name="Subtitle 2"/>
          <p:cNvSpPr>
            <a:spLocks noGrp="1"/>
          </p:cNvSpPr>
          <p:nvPr>
            <p:ph type="subTitle" idx="1"/>
          </p:nvPr>
        </p:nvSpPr>
        <p:spPr/>
        <p:txBody>
          <a:bodyPr rtlCol="0">
            <a:normAutofit/>
          </a:bodyPr>
          <a:lstStyle/>
          <a:p>
            <a:pPr fontAlgn="auto">
              <a:spcAft>
                <a:spcPts val="0"/>
              </a:spcAft>
              <a:buFont typeface="Arial" pitchFamily="34" charset="0"/>
              <a:buNone/>
              <a:defRPr/>
            </a:pPr>
            <a:endParaRPr lang="en-US"/>
          </a:p>
        </p:txBody>
      </p:sp>
      <p:pic>
        <p:nvPicPr>
          <p:cNvPr id="40964" name="Picture 2" descr="S:\IK\Check\Pictures Folders\7 - Recreation - C.JPG"/>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37065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4E19C938-141D-4EEA-B419-D541B43E10F4}" type="datetime1">
              <a:rPr lang="en-US" smtClean="0"/>
              <a:t>10/31/2016</a:t>
            </a:fld>
            <a:endParaRPr lang="en-US"/>
          </a:p>
        </p:txBody>
      </p:sp>
      <p:pic>
        <p:nvPicPr>
          <p:cNvPr id="64514" name="Picture 2" descr="C:\Users\Vzakaria\Documents\GHP\Photos Poonch RIver Sept 7 2013\Selected\_MG_073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719221"/>
            <a:ext cx="9220200" cy="614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111594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endParaRPr lang="en-GB"/>
          </a:p>
        </p:txBody>
      </p:sp>
      <p:pic>
        <p:nvPicPr>
          <p:cNvPr id="8195" name="Picture 2" descr="G:\My Pictures\2010_11_09\New Folder\2010_11_13\IMG_0052a.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r="6976"/>
          <a:stretch>
            <a:fillRect/>
          </a:stretch>
        </p:blipFill>
        <p:spPr>
          <a:xfrm>
            <a:off x="-381000" y="0"/>
            <a:ext cx="9525000" cy="6826250"/>
          </a:xfr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127010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ormAutofit/>
          </a:bodyPr>
          <a:lstStyle/>
          <a:p>
            <a:pPr>
              <a:spcBef>
                <a:spcPct val="20000"/>
              </a:spcBef>
              <a:buFont typeface="Arial"/>
            </a:pPr>
            <a:r>
              <a:rPr lang="en-US" sz="2900" dirty="0"/>
              <a:t>IFC Proposed Approach</a:t>
            </a:r>
            <a:endParaRPr lang="en-US" sz="2900"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0395" y="813560"/>
            <a:ext cx="7791249" cy="5477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6090549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endParaRPr lang="en-GB" dirty="0"/>
          </a:p>
        </p:txBody>
      </p:sp>
      <p:pic>
        <p:nvPicPr>
          <p:cNvPr id="9219" name="Picture 2" descr="G:\My Pictures\2010_11_09\New Folder\2010_11_13\IMG_0030a.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9296400" cy="6858000"/>
          </a:xfr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36873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p:nvPr/>
        </p:nvPicPr>
        <p:blipFill>
          <a:blip r:embed="rId2" cstate="print"/>
          <a:stretch>
            <a:fillRect/>
          </a:stretch>
        </p:blipFill>
        <p:spPr>
          <a:xfrm>
            <a:off x="990600" y="909540"/>
            <a:ext cx="7696200" cy="4343400"/>
          </a:xfrm>
          <a:prstGeom prst="rect">
            <a:avLst/>
          </a:prstGeom>
        </p:spPr>
      </p:pic>
      <p:sp>
        <p:nvSpPr>
          <p:cNvPr id="6" name="Right Arrow 5"/>
          <p:cNvSpPr/>
          <p:nvPr/>
        </p:nvSpPr>
        <p:spPr>
          <a:xfrm>
            <a:off x="228600" y="2585936"/>
            <a:ext cx="685800" cy="228600"/>
          </a:xfrm>
          <a:prstGeom prst="rightArrow">
            <a:avLst>
              <a:gd name="adj1" fmla="val 42360"/>
              <a:gd name="adj2" fmla="val 68055"/>
            </a:avLst>
          </a:prstGeom>
          <a:solidFill>
            <a:schemeClr val="tx2">
              <a:lumMod val="60000"/>
              <a:lumOff val="40000"/>
            </a:schemeClr>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548590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0" y="4559892"/>
            <a:ext cx="9144000" cy="1674673"/>
            <a:chOff x="0" y="4606783"/>
            <a:chExt cx="9144000" cy="1674673"/>
          </a:xfrm>
        </p:grpSpPr>
        <p:pic>
          <p:nvPicPr>
            <p:cNvPr id="11" name="Picture 12" descr="C:\Users\hali\Desktop\NVE\Zone B\DSC03217.JPG"/>
            <p:cNvPicPr>
              <a:picLocks noChangeAspect="1" noChangeArrowheads="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b="28876"/>
            <a:stretch>
              <a:fillRect/>
            </a:stretch>
          </p:blipFill>
          <p:spPr bwMode="auto">
            <a:xfrm>
              <a:off x="0" y="4630573"/>
              <a:ext cx="2292266" cy="1650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
            <p:cNvPicPr>
              <a:picLocks noChangeAspect="1" noChangeArrowheads="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284497" y="4618237"/>
              <a:ext cx="2310346" cy="1663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12" descr="P:\GHP\Z - Photograph\Selected Pictures\Egyptian Vulture.jpg"/>
            <p:cNvPicPr>
              <a:picLocks noChangeAspect="1" noChangeArrowheads="1"/>
            </p:cNvPicPr>
            <p:nvPr/>
          </p:nvPicPr>
          <p:blipFill>
            <a:blip r:embed="rId5">
              <a:duotone>
                <a:schemeClr val="accent1">
                  <a:shade val="45000"/>
                  <a:satMod val="135000"/>
                </a:schemeClr>
                <a:prstClr val="white"/>
              </a:duotone>
              <a:extLst>
                <a:ext uri="{28A0092B-C50C-407E-A947-70E740481C1C}">
                  <a14:useLocalDpi xmlns:a14="http://schemas.microsoft.com/office/drawing/2010/main" val="0"/>
                </a:ext>
              </a:extLst>
            </a:blip>
            <a:srcRect t="7584"/>
            <a:stretch>
              <a:fillRect/>
            </a:stretch>
          </p:blipFill>
          <p:spPr bwMode="auto">
            <a:xfrm>
              <a:off x="4572000" y="4606783"/>
              <a:ext cx="2284497" cy="1674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p:cNvPicPr>
              <a:picLocks noChangeAspect="1" noChangeArrowheads="1"/>
            </p:cNvPicPr>
            <p:nvPr/>
          </p:nvPicPr>
          <p:blipFill>
            <a:blip r:embed="rId6"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856497" y="4610818"/>
              <a:ext cx="2287503" cy="1670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32770" name="Title 1"/>
          <p:cNvSpPr>
            <a:spLocks noGrp="1"/>
          </p:cNvSpPr>
          <p:nvPr>
            <p:ph type="title"/>
          </p:nvPr>
        </p:nvSpPr>
        <p:spPr>
          <a:xfrm>
            <a:off x="457200" y="-311285"/>
            <a:ext cx="8229600" cy="1143000"/>
          </a:xfrm>
        </p:spPr>
        <p:txBody>
          <a:bodyPr/>
          <a:lstStyle/>
          <a:p>
            <a:pPr eaLnBrk="1" hangingPunct="1"/>
            <a:r>
              <a:rPr lang="en-US" sz="2800" dirty="0" smtClean="0">
                <a:solidFill>
                  <a:schemeClr val="bg1"/>
                </a:solidFill>
              </a:rPr>
              <a:t>Aquatic Study</a:t>
            </a:r>
            <a:endParaRPr lang="en-US" sz="2200" i="1" dirty="0" smtClean="0">
              <a:solidFill>
                <a:schemeClr val="bg1"/>
              </a:solidFill>
            </a:endParaRPr>
          </a:p>
        </p:txBody>
      </p:sp>
      <p:pic>
        <p:nvPicPr>
          <p:cNvPr id="5" name="Picture 2" descr="W3E7GHP Aquatic Study Are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6357" y="990131"/>
            <a:ext cx="8080443" cy="4789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C:\Users\hali\Desktop\NVE\Zone A\DSC02788.jpg"/>
          <p:cNvPicPr/>
          <p:nvPr/>
        </p:nvPicPr>
        <p:blipFill>
          <a:blip r:embed="rId8" cstate="screen">
            <a:extLst>
              <a:ext uri="{28A0092B-C50C-407E-A947-70E740481C1C}">
                <a14:useLocalDpi xmlns:a14="http://schemas.microsoft.com/office/drawing/2010/main"/>
              </a:ext>
            </a:extLst>
          </a:blip>
          <a:srcRect/>
          <a:stretch>
            <a:fillRect/>
          </a:stretch>
        </p:blipFill>
        <p:spPr bwMode="auto">
          <a:xfrm>
            <a:off x="6480177" y="1144858"/>
            <a:ext cx="1371600" cy="1295400"/>
          </a:xfrm>
          <a:prstGeom prst="rect">
            <a:avLst/>
          </a:prstGeom>
          <a:noFill/>
          <a:ln>
            <a:noFill/>
          </a:ln>
        </p:spPr>
      </p:pic>
      <p:pic>
        <p:nvPicPr>
          <p:cNvPr id="6" name="Picture 5" descr="C:\Users\hali\Desktop\NVE\Zone B\DSC03198.JPG"/>
          <p:cNvPicPr/>
          <p:nvPr/>
        </p:nvPicPr>
        <p:blipFill>
          <a:blip r:embed="rId9" cstate="screen">
            <a:extLst>
              <a:ext uri="{28A0092B-C50C-407E-A947-70E740481C1C}">
                <a14:useLocalDpi xmlns:a14="http://schemas.microsoft.com/office/drawing/2010/main"/>
              </a:ext>
            </a:extLst>
          </a:blip>
          <a:srcRect/>
          <a:stretch>
            <a:fillRect/>
          </a:stretch>
        </p:blipFill>
        <p:spPr bwMode="auto">
          <a:xfrm>
            <a:off x="2162121" y="1182958"/>
            <a:ext cx="1381146" cy="1257300"/>
          </a:xfrm>
          <a:prstGeom prst="rect">
            <a:avLst/>
          </a:prstGeom>
          <a:noFill/>
          <a:ln>
            <a:noFill/>
          </a:ln>
        </p:spPr>
      </p:pic>
      <p:pic>
        <p:nvPicPr>
          <p:cNvPr id="7" name="Picture 6" descr="P:\GHP\Z - Photograph\Selected Pictures\Confluence of Ban and Poonch River.jpg"/>
          <p:cNvPicPr/>
          <p:nvPr/>
        </p:nvPicPr>
        <p:blipFill rotWithShape="1">
          <a:blip r:embed="rId10" cstate="screen">
            <a:extLst>
              <a:ext uri="{28A0092B-C50C-407E-A947-70E740481C1C}">
                <a14:useLocalDpi xmlns:a14="http://schemas.microsoft.com/office/drawing/2010/main"/>
              </a:ext>
            </a:extLst>
          </a:blip>
          <a:srcRect t="7109"/>
          <a:stretch/>
        </p:blipFill>
        <p:spPr bwMode="auto">
          <a:xfrm>
            <a:off x="5943600" y="2895600"/>
            <a:ext cx="1561262" cy="1195251"/>
          </a:xfrm>
          <a:prstGeom prst="rect">
            <a:avLst/>
          </a:prstGeom>
          <a:noFill/>
          <a:ln>
            <a:noFill/>
          </a:ln>
          <a:extLst>
            <a:ext uri="{53640926-AAD7-44D8-BBD7-CCE9431645EC}">
              <a14:shadowObscured xmlns:a14="http://schemas.microsoft.com/office/drawing/2010/main"/>
            </a:ext>
          </a:extLst>
        </p:spPr>
      </p:pic>
      <p:pic>
        <p:nvPicPr>
          <p:cNvPr id="8" name="Picture 7" descr="C:\Users\hali\Desktop\NVE\Zone D\DSC03401.JPG"/>
          <p:cNvPicPr/>
          <p:nvPr/>
        </p:nvPicPr>
        <p:blipFill rotWithShape="1">
          <a:blip r:embed="rId11" cstate="screen">
            <a:extLst>
              <a:ext uri="{28A0092B-C50C-407E-A947-70E740481C1C}">
                <a14:useLocalDpi xmlns:a14="http://schemas.microsoft.com/office/drawing/2010/main"/>
              </a:ext>
            </a:extLst>
          </a:blip>
          <a:srcRect t="7739"/>
          <a:stretch/>
        </p:blipFill>
        <p:spPr bwMode="auto">
          <a:xfrm>
            <a:off x="4108491" y="4078857"/>
            <a:ext cx="1402079" cy="1009650"/>
          </a:xfrm>
          <a:prstGeom prst="rect">
            <a:avLst/>
          </a:prstGeom>
          <a:noFill/>
          <a:ln>
            <a:noFill/>
          </a:ln>
          <a:extLst>
            <a:ext uri="{53640926-AAD7-44D8-BBD7-CCE9431645EC}">
              <a14:shadowObscured xmlns:a14="http://schemas.microsoft.com/office/drawing/2010/main"/>
            </a:ext>
          </a:extLst>
        </p:spPr>
      </p:pic>
      <p:pic>
        <p:nvPicPr>
          <p:cNvPr id="9" name="Picture 8" descr="http://techlahore.files.wordpress.com/2008/07/mangla.jpg"/>
          <p:cNvPicPr/>
          <p:nvPr/>
        </p:nvPicPr>
        <p:blipFill rotWithShape="1">
          <a:blip r:embed="rId12" cstate="print">
            <a:extLst>
              <a:ext uri="{28A0092B-C50C-407E-A947-70E740481C1C}">
                <a14:useLocalDpi xmlns:a14="http://schemas.microsoft.com/office/drawing/2010/main"/>
              </a:ext>
            </a:extLst>
          </a:blip>
          <a:srcRect t="12736" r="15327"/>
          <a:stretch/>
        </p:blipFill>
        <p:spPr bwMode="auto">
          <a:xfrm>
            <a:off x="1740523" y="2766858"/>
            <a:ext cx="1371600" cy="1311999"/>
          </a:xfrm>
          <a:prstGeom prst="rect">
            <a:avLst/>
          </a:prstGeom>
          <a:noFill/>
          <a:ln>
            <a:noFill/>
          </a:ln>
          <a:extLst>
            <a:ext uri="{53640926-AAD7-44D8-BBD7-CCE9431645EC}">
              <a14:shadowObscured xmlns:a14="http://schemas.microsoft.com/office/drawing/2010/main"/>
            </a:ext>
          </a:extLst>
        </p:spPr>
      </p:pic>
      <p:sp>
        <p:nvSpPr>
          <p:cNvPr id="2" name="TextBox 1"/>
          <p:cNvSpPr txBox="1"/>
          <p:nvPr/>
        </p:nvSpPr>
        <p:spPr>
          <a:xfrm>
            <a:off x="1143000" y="436154"/>
            <a:ext cx="6695807" cy="369332"/>
          </a:xfrm>
          <a:prstGeom prst="rect">
            <a:avLst/>
          </a:prstGeom>
          <a:noFill/>
        </p:spPr>
        <p:txBody>
          <a:bodyPr wrap="none" rtlCol="0">
            <a:spAutoFit/>
          </a:bodyPr>
          <a:lstStyle/>
          <a:p>
            <a:r>
              <a:rPr lang="en-US" dirty="0" smtClean="0">
                <a:solidFill>
                  <a:schemeClr val="bg1"/>
                </a:solidFill>
              </a:rPr>
              <a:t>Extensive additional Baseline Data Collected Oct 2013 and April 2014</a:t>
            </a:r>
            <a:endParaRPr lang="en-US" dirty="0">
              <a:solidFill>
                <a:schemeClr val="bg1"/>
              </a:solidFill>
            </a:endParaRPr>
          </a:p>
        </p:txBody>
      </p:sp>
    </p:spTree>
    <p:extLst>
      <p:ext uri="{BB962C8B-B14F-4D97-AF65-F5344CB8AC3E}">
        <p14:creationId xmlns:p14="http://schemas.microsoft.com/office/powerpoint/2010/main" val="13947365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4559892"/>
            <a:ext cx="9144000" cy="1674673"/>
            <a:chOff x="0" y="4606783"/>
            <a:chExt cx="9144000" cy="1674673"/>
          </a:xfrm>
        </p:grpSpPr>
        <p:pic>
          <p:nvPicPr>
            <p:cNvPr id="6" name="Picture 12" descr="C:\Users\hali\Desktop\NVE\Zone B\DSC03217.JPG"/>
            <p:cNvPicPr>
              <a:picLocks noChangeAspect="1" noChangeArrowheads="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rcRect b="28876"/>
            <a:stretch>
              <a:fillRect/>
            </a:stretch>
          </p:blipFill>
          <p:spPr bwMode="auto">
            <a:xfrm>
              <a:off x="0" y="4630573"/>
              <a:ext cx="2292266" cy="1650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p:cNvPicPr>
              <a:picLocks noChangeAspect="1" noChangeArrowheads="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284497" y="4618237"/>
              <a:ext cx="2310346" cy="1663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descr="P:\GHP\Z - Photograph\Selected Pictures\Egyptian Vulture.jpg"/>
            <p:cNvPicPr>
              <a:picLocks noChangeAspect="1" noChangeArrowheads="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rcRect t="7584"/>
            <a:stretch>
              <a:fillRect/>
            </a:stretch>
          </p:blipFill>
          <p:spPr bwMode="auto">
            <a:xfrm>
              <a:off x="4572000" y="4606783"/>
              <a:ext cx="2284497" cy="1674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p:cNvPicPr>
              <a:picLocks noChangeAspect="1" noChangeArrowheads="1"/>
            </p:cNvPicPr>
            <p:nvPr/>
          </p:nvPicPr>
          <p:blipFill>
            <a:blip r:embed="rId5"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856497" y="4610818"/>
              <a:ext cx="2287503" cy="1670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34818" name="Title 1"/>
          <p:cNvSpPr>
            <a:spLocks noGrp="1"/>
          </p:cNvSpPr>
          <p:nvPr>
            <p:ph type="title"/>
          </p:nvPr>
        </p:nvSpPr>
        <p:spPr>
          <a:xfrm>
            <a:off x="457200" y="76200"/>
            <a:ext cx="8229600" cy="799289"/>
          </a:xfrm>
        </p:spPr>
        <p:txBody>
          <a:bodyPr/>
          <a:lstStyle/>
          <a:p>
            <a:pPr eaLnBrk="1" hangingPunct="1"/>
            <a:r>
              <a:rPr lang="en-US" sz="2800" dirty="0" smtClean="0">
                <a:solidFill>
                  <a:schemeClr val="bg1"/>
                </a:solidFill>
              </a:rPr>
              <a:t>Hydraulic and Geomorphology Indicators</a:t>
            </a:r>
            <a:endParaRPr lang="en-US" sz="2200" i="1" dirty="0" smtClean="0">
              <a:solidFill>
                <a:schemeClr val="bg1"/>
              </a:solidFill>
            </a:endParaRP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584757690"/>
              </p:ext>
            </p:extLst>
          </p:nvPr>
        </p:nvGraphicFramePr>
        <p:xfrm>
          <a:off x="972520" y="1228302"/>
          <a:ext cx="7162800" cy="3571240"/>
        </p:xfrm>
        <a:graphic>
          <a:graphicData uri="http://schemas.openxmlformats.org/drawingml/2006/table">
            <a:tbl>
              <a:tblPr firstRow="1" firstCol="1" bandRow="1">
                <a:tableStyleId>{5C22544A-7EE6-4342-B048-85BDC9FD1C3A}</a:tableStyleId>
              </a:tblPr>
              <a:tblGrid>
                <a:gridCol w="1752600"/>
                <a:gridCol w="5410200"/>
              </a:tblGrid>
              <a:tr h="228599">
                <a:tc rowSpan="3">
                  <a:txBody>
                    <a:bodyPr/>
                    <a:lstStyle/>
                    <a:p>
                      <a:pPr marL="0" marR="0" algn="ctr">
                        <a:lnSpc>
                          <a:spcPct val="150000"/>
                        </a:lnSpc>
                        <a:spcBef>
                          <a:spcPts val="0"/>
                        </a:spcBef>
                        <a:spcAft>
                          <a:spcPts val="1000"/>
                        </a:spcAft>
                      </a:pPr>
                      <a:r>
                        <a:rPr lang="en-GB" sz="1600" dirty="0">
                          <a:solidFill>
                            <a:schemeClr val="tx1"/>
                          </a:solidFill>
                          <a:effectLst/>
                          <a:latin typeface="Arial" pitchFamily="34" charset="0"/>
                          <a:cs typeface="Arial" pitchFamily="34" charset="0"/>
                        </a:rPr>
                        <a:t>Hydraulics</a:t>
                      </a:r>
                      <a:endParaRPr lang="en-US" sz="1600" dirty="0">
                        <a:solidFill>
                          <a:schemeClr val="tx1"/>
                        </a:solidFill>
                        <a:effectLst/>
                        <a:latin typeface="Arial" pitchFamily="34" charset="0"/>
                        <a:ea typeface="Calibri"/>
                        <a:cs typeface="Arial" pitchFamily="34" charset="0"/>
                      </a:endParaRPr>
                    </a:p>
                  </a:txBody>
                  <a:tcPr marL="68580" marR="68580" marT="0" marB="0" anchor="ctr">
                    <a:lnR w="63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6350" cap="flat" cmpd="sng" algn="ctr">
                      <a:solidFill>
                        <a:schemeClr val="tx1"/>
                      </a:solidFill>
                      <a:prstDash val="sysDot"/>
                      <a:round/>
                      <a:headEnd type="none" w="med" len="med"/>
                      <a:tailEnd type="none" w="med" len="med"/>
                    </a:lnB>
                    <a:solidFill>
                      <a:schemeClr val="bg1"/>
                    </a:solidFill>
                  </a:tcPr>
                </a:tc>
                <a:tc>
                  <a:txBody>
                    <a:bodyPr/>
                    <a:lstStyle/>
                    <a:p>
                      <a:pPr marL="0" marR="0" algn="l" defTabSz="914400" rtl="0" eaLnBrk="1" latinLnBrk="0" hangingPunct="1">
                        <a:lnSpc>
                          <a:spcPct val="150000"/>
                        </a:lnSpc>
                        <a:spcBef>
                          <a:spcPts val="0"/>
                        </a:spcBef>
                        <a:spcAft>
                          <a:spcPts val="1000"/>
                        </a:spcAft>
                      </a:pPr>
                      <a:r>
                        <a:rPr lang="en-GB" sz="1600" b="0" kern="1200" dirty="0">
                          <a:solidFill>
                            <a:schemeClr val="dk1"/>
                          </a:solidFill>
                          <a:effectLst/>
                          <a:latin typeface="Arial" pitchFamily="34" charset="0"/>
                          <a:ea typeface="+mn-ea"/>
                          <a:cs typeface="Arial" pitchFamily="34" charset="0"/>
                        </a:rPr>
                        <a:t>Minimum 5-day dry season fish breeding habitat</a:t>
                      </a:r>
                      <a:endParaRPr lang="en-US" sz="1600" b="0" kern="1200" dirty="0">
                        <a:solidFill>
                          <a:schemeClr val="dk1"/>
                        </a:solidFill>
                        <a:effectLst/>
                        <a:latin typeface="Arial" pitchFamily="34" charset="0"/>
                        <a:ea typeface="+mn-ea"/>
                        <a:cs typeface="Arial" pitchFamily="34" charset="0"/>
                      </a:endParaRPr>
                    </a:p>
                  </a:txBody>
                  <a:tcPr marL="68580" marR="68580" marT="0" marB="0" anchor="ctr">
                    <a:lnL w="6350" cap="flat" cmpd="sng" algn="ctr">
                      <a:solidFill>
                        <a:schemeClr val="tx1"/>
                      </a:solidFill>
                      <a:prstDash val="solid"/>
                      <a:round/>
                      <a:headEnd type="none" w="med" len="med"/>
                      <a:tailEnd type="none" w="med" len="med"/>
                    </a:lnL>
                    <a:lnT w="19050" cap="flat" cmpd="sng" algn="ctr">
                      <a:solidFill>
                        <a:schemeClr val="tx1"/>
                      </a:solidFill>
                      <a:prstDash val="solid"/>
                      <a:round/>
                      <a:headEnd type="none" w="med" len="med"/>
                      <a:tailEnd type="none" w="med" len="med"/>
                    </a:lnT>
                    <a:lnB w="6350" cap="flat" cmpd="sng" algn="ctr">
                      <a:solidFill>
                        <a:schemeClr val="tx1"/>
                      </a:solidFill>
                      <a:prstDash val="sysDot"/>
                      <a:round/>
                      <a:headEnd type="none" w="med" len="med"/>
                      <a:tailEnd type="none" w="med" len="med"/>
                    </a:lnB>
                    <a:solidFill>
                      <a:schemeClr val="bg1"/>
                    </a:solidFill>
                  </a:tcPr>
                </a:tc>
              </a:tr>
              <a:tr h="188341">
                <a:tc vMerge="1">
                  <a:txBody>
                    <a:bodyPr/>
                    <a:lstStyle/>
                    <a:p>
                      <a:endParaRPr lang="en-US"/>
                    </a:p>
                  </a:txBody>
                  <a:tcPr/>
                </a:tc>
                <a:tc>
                  <a:txBody>
                    <a:bodyPr/>
                    <a:lstStyle/>
                    <a:p>
                      <a:pPr marL="0" marR="0">
                        <a:lnSpc>
                          <a:spcPct val="150000"/>
                        </a:lnSpc>
                        <a:spcBef>
                          <a:spcPts val="0"/>
                        </a:spcBef>
                        <a:spcAft>
                          <a:spcPts val="1000"/>
                        </a:spcAft>
                      </a:pPr>
                      <a:r>
                        <a:rPr lang="en-GB" sz="1600" dirty="0">
                          <a:solidFill>
                            <a:schemeClr val="tx1"/>
                          </a:solidFill>
                          <a:effectLst/>
                          <a:latin typeface="Arial" pitchFamily="34" charset="0"/>
                          <a:cs typeface="Arial" pitchFamily="34" charset="0"/>
                        </a:rPr>
                        <a:t>Depth</a:t>
                      </a:r>
                      <a:endParaRPr lang="en-US" sz="1600" dirty="0">
                        <a:solidFill>
                          <a:schemeClr val="tx1"/>
                        </a:solidFill>
                        <a:effectLst/>
                        <a:latin typeface="Arial" pitchFamily="34" charset="0"/>
                        <a:ea typeface="Calibri"/>
                        <a:cs typeface="Arial" pitchFamily="34" charset="0"/>
                      </a:endParaRPr>
                    </a:p>
                  </a:txBody>
                  <a:tcPr marL="68580" marR="68580" marT="0" marB="0" anchor="ctr">
                    <a:lnL w="6350" cap="flat" cmpd="sng" algn="ctr">
                      <a:solidFill>
                        <a:schemeClr val="tx1"/>
                      </a:solidFill>
                      <a:prstDash val="solid"/>
                      <a:round/>
                      <a:headEnd type="none" w="med" len="med"/>
                      <a:tailEnd type="none" w="med" len="med"/>
                    </a:lnL>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solidFill>
                      <a:schemeClr val="bg1"/>
                    </a:solidFill>
                  </a:tcPr>
                </a:tc>
              </a:tr>
              <a:tr h="128523">
                <a:tc vMerge="1">
                  <a:txBody>
                    <a:bodyPr/>
                    <a:lstStyle/>
                    <a:p>
                      <a:endParaRPr lang="en-US"/>
                    </a:p>
                  </a:txBody>
                  <a:tcPr/>
                </a:tc>
                <a:tc>
                  <a:txBody>
                    <a:bodyPr/>
                    <a:lstStyle/>
                    <a:p>
                      <a:pPr marL="0" marR="0">
                        <a:lnSpc>
                          <a:spcPct val="150000"/>
                        </a:lnSpc>
                        <a:spcBef>
                          <a:spcPts val="0"/>
                        </a:spcBef>
                        <a:spcAft>
                          <a:spcPts val="1000"/>
                        </a:spcAft>
                      </a:pPr>
                      <a:r>
                        <a:rPr lang="en-GB" sz="1600" dirty="0">
                          <a:solidFill>
                            <a:schemeClr val="tx1"/>
                          </a:solidFill>
                          <a:effectLst/>
                          <a:latin typeface="Arial" pitchFamily="34" charset="0"/>
                          <a:cs typeface="Arial" pitchFamily="34" charset="0"/>
                        </a:rPr>
                        <a:t>Minimum 5-day average velocity (across the cross-section)</a:t>
                      </a:r>
                      <a:endParaRPr lang="en-US" sz="1600" dirty="0">
                        <a:solidFill>
                          <a:schemeClr val="tx1"/>
                        </a:solidFill>
                        <a:effectLst/>
                        <a:latin typeface="Arial" pitchFamily="34" charset="0"/>
                        <a:ea typeface="Calibri"/>
                        <a:cs typeface="Arial" pitchFamily="34" charset="0"/>
                      </a:endParaRPr>
                    </a:p>
                  </a:txBody>
                  <a:tcPr marL="68580" marR="68580" marT="0" marB="0" anchor="ctr">
                    <a:lnL w="6350" cap="flat" cmpd="sng" algn="ctr">
                      <a:solidFill>
                        <a:schemeClr val="tx1"/>
                      </a:solidFill>
                      <a:prstDash val="solid"/>
                      <a:round/>
                      <a:headEnd type="none" w="med" len="med"/>
                      <a:tailEnd type="none" w="med" len="med"/>
                    </a:lnL>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solidFill>
                      <a:schemeClr val="bg1"/>
                    </a:solidFill>
                  </a:tcPr>
                </a:tc>
              </a:tr>
              <a:tr h="40385">
                <a:tc rowSpan="7">
                  <a:txBody>
                    <a:bodyPr/>
                    <a:lstStyle/>
                    <a:p>
                      <a:pPr marL="0" marR="0" algn="ctr">
                        <a:lnSpc>
                          <a:spcPct val="150000"/>
                        </a:lnSpc>
                        <a:spcBef>
                          <a:spcPts val="0"/>
                        </a:spcBef>
                        <a:spcAft>
                          <a:spcPts val="1000"/>
                        </a:spcAft>
                      </a:pPr>
                      <a:r>
                        <a:rPr lang="en-GB" sz="1600" dirty="0">
                          <a:solidFill>
                            <a:schemeClr val="tx1"/>
                          </a:solidFill>
                          <a:effectLst/>
                          <a:latin typeface="Arial" pitchFamily="34" charset="0"/>
                          <a:cs typeface="Arial" pitchFamily="34" charset="0"/>
                        </a:rPr>
                        <a:t>Geomorphology</a:t>
                      </a:r>
                      <a:endParaRPr lang="en-US" sz="1600" dirty="0">
                        <a:solidFill>
                          <a:schemeClr val="tx1"/>
                        </a:solidFill>
                        <a:effectLst/>
                        <a:latin typeface="Arial" pitchFamily="34" charset="0"/>
                        <a:ea typeface="Calibri"/>
                        <a:cs typeface="Arial" pitchFamily="34" charset="0"/>
                      </a:endParaRPr>
                    </a:p>
                  </a:txBody>
                  <a:tcPr marL="68580" marR="68580" marT="0" marB="0" anchor="ctr">
                    <a:lnR w="6350" cap="flat" cmpd="sng" algn="ctr">
                      <a:solidFill>
                        <a:schemeClr val="tx1"/>
                      </a:solidFill>
                      <a:prstDash val="solid"/>
                      <a:round/>
                      <a:headEnd type="none" w="med" len="med"/>
                      <a:tailEnd type="none" w="med" len="med"/>
                    </a:lnR>
                    <a:lnT w="6350"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marL="0" marR="0">
                        <a:lnSpc>
                          <a:spcPct val="150000"/>
                        </a:lnSpc>
                        <a:spcBef>
                          <a:spcPts val="0"/>
                        </a:spcBef>
                        <a:spcAft>
                          <a:spcPts val="1000"/>
                        </a:spcAft>
                      </a:pPr>
                      <a:r>
                        <a:rPr lang="en-GB" sz="1600" dirty="0">
                          <a:solidFill>
                            <a:schemeClr val="tx1"/>
                          </a:solidFill>
                          <a:effectLst/>
                          <a:latin typeface="Arial" pitchFamily="34" charset="0"/>
                          <a:cs typeface="Arial" pitchFamily="34" charset="0"/>
                        </a:rPr>
                        <a:t>Active channel width</a:t>
                      </a:r>
                      <a:endParaRPr lang="en-US" sz="1600" dirty="0">
                        <a:solidFill>
                          <a:schemeClr val="tx1"/>
                        </a:solidFill>
                        <a:effectLst/>
                        <a:latin typeface="Arial" pitchFamily="34" charset="0"/>
                        <a:ea typeface="Calibri"/>
                        <a:cs typeface="Arial" pitchFamily="34" charset="0"/>
                      </a:endParaRPr>
                    </a:p>
                  </a:txBody>
                  <a:tcPr marL="68580" marR="68580" marT="0" marB="0" anchor="ctr">
                    <a:lnL w="6350" cap="flat" cmpd="sng" algn="ctr">
                      <a:solidFill>
                        <a:schemeClr val="tx1"/>
                      </a:solidFill>
                      <a:prstDash val="solid"/>
                      <a:round/>
                      <a:headEnd type="none" w="med" len="med"/>
                      <a:tailEnd type="none" w="med" len="med"/>
                    </a:lnL>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solidFill>
                      <a:schemeClr val="bg1"/>
                    </a:solidFill>
                  </a:tcPr>
                </a:tc>
              </a:tr>
              <a:tr h="28447">
                <a:tc vMerge="1">
                  <a:txBody>
                    <a:bodyPr/>
                    <a:lstStyle/>
                    <a:p>
                      <a:endParaRPr lang="en-US"/>
                    </a:p>
                  </a:txBody>
                  <a:tcPr/>
                </a:tc>
                <a:tc>
                  <a:txBody>
                    <a:bodyPr/>
                    <a:lstStyle/>
                    <a:p>
                      <a:pPr marL="0" marR="0">
                        <a:lnSpc>
                          <a:spcPct val="150000"/>
                        </a:lnSpc>
                        <a:spcBef>
                          <a:spcPts val="0"/>
                        </a:spcBef>
                        <a:spcAft>
                          <a:spcPts val="1000"/>
                        </a:spcAft>
                      </a:pPr>
                      <a:r>
                        <a:rPr lang="en-GB" sz="1600" dirty="0">
                          <a:solidFill>
                            <a:schemeClr val="tx1"/>
                          </a:solidFill>
                          <a:effectLst/>
                          <a:latin typeface="Arial" pitchFamily="34" charset="0"/>
                          <a:cs typeface="Arial" pitchFamily="34" charset="0"/>
                        </a:rPr>
                        <a:t>Area of silt/mixed bars (regardless of level of inundation)</a:t>
                      </a:r>
                      <a:endParaRPr lang="en-US" sz="1600" dirty="0">
                        <a:solidFill>
                          <a:schemeClr val="tx1"/>
                        </a:solidFill>
                        <a:effectLst/>
                        <a:latin typeface="Arial" pitchFamily="34" charset="0"/>
                        <a:ea typeface="Calibri"/>
                        <a:cs typeface="Arial" pitchFamily="34" charset="0"/>
                      </a:endParaRPr>
                    </a:p>
                  </a:txBody>
                  <a:tcPr marL="68580" marR="68580" marT="0" marB="0" anchor="ctr">
                    <a:lnL w="6350" cap="flat" cmpd="sng" algn="ctr">
                      <a:solidFill>
                        <a:schemeClr val="tx1"/>
                      </a:solidFill>
                      <a:prstDash val="solid"/>
                      <a:round/>
                      <a:headEnd type="none" w="med" len="med"/>
                      <a:tailEnd type="none" w="med" len="med"/>
                    </a:lnL>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solidFill>
                      <a:schemeClr val="bg1"/>
                    </a:solidFill>
                  </a:tcPr>
                </a:tc>
              </a:tr>
              <a:tr h="0">
                <a:tc vMerge="1">
                  <a:txBody>
                    <a:bodyPr/>
                    <a:lstStyle/>
                    <a:p>
                      <a:endParaRPr lang="en-US"/>
                    </a:p>
                  </a:txBody>
                  <a:tcPr/>
                </a:tc>
                <a:tc>
                  <a:txBody>
                    <a:bodyPr/>
                    <a:lstStyle/>
                    <a:p>
                      <a:pPr marL="0" marR="0">
                        <a:lnSpc>
                          <a:spcPct val="150000"/>
                        </a:lnSpc>
                        <a:spcBef>
                          <a:spcPts val="0"/>
                        </a:spcBef>
                        <a:spcAft>
                          <a:spcPts val="1000"/>
                        </a:spcAft>
                      </a:pPr>
                      <a:r>
                        <a:rPr lang="en-GB" sz="1600" dirty="0">
                          <a:solidFill>
                            <a:schemeClr val="tx1"/>
                          </a:solidFill>
                          <a:effectLst/>
                          <a:latin typeface="Arial" pitchFamily="34" charset="0"/>
                          <a:cs typeface="Arial" pitchFamily="34" charset="0"/>
                        </a:rPr>
                        <a:t>Area of cobble bars (regardless of level of inundation)</a:t>
                      </a:r>
                      <a:endParaRPr lang="en-US" sz="1600" dirty="0">
                        <a:solidFill>
                          <a:schemeClr val="tx1"/>
                        </a:solidFill>
                        <a:effectLst/>
                        <a:latin typeface="Arial" pitchFamily="34" charset="0"/>
                        <a:ea typeface="Calibri"/>
                        <a:cs typeface="Arial" pitchFamily="34" charset="0"/>
                      </a:endParaRPr>
                    </a:p>
                  </a:txBody>
                  <a:tcPr marL="68580" marR="68580" marT="0" marB="0" anchor="ctr">
                    <a:lnL w="6350" cap="flat" cmpd="sng" algn="ctr">
                      <a:solidFill>
                        <a:schemeClr val="tx1"/>
                      </a:solidFill>
                      <a:prstDash val="solid"/>
                      <a:round/>
                      <a:headEnd type="none" w="med" len="med"/>
                      <a:tailEnd type="none" w="med" len="med"/>
                    </a:lnL>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solidFill>
                      <a:schemeClr val="bg1"/>
                    </a:solidFill>
                  </a:tcPr>
                </a:tc>
              </a:tr>
              <a:tr h="295623">
                <a:tc vMerge="1">
                  <a:txBody>
                    <a:bodyPr/>
                    <a:lstStyle/>
                    <a:p>
                      <a:endParaRPr lang="en-US"/>
                    </a:p>
                  </a:txBody>
                  <a:tcPr/>
                </a:tc>
                <a:tc>
                  <a:txBody>
                    <a:bodyPr/>
                    <a:lstStyle/>
                    <a:p>
                      <a:pPr marL="0" marR="0">
                        <a:lnSpc>
                          <a:spcPct val="150000"/>
                        </a:lnSpc>
                        <a:spcBef>
                          <a:spcPts val="0"/>
                        </a:spcBef>
                        <a:spcAft>
                          <a:spcPts val="1000"/>
                        </a:spcAft>
                      </a:pPr>
                      <a:r>
                        <a:rPr lang="en-GB" sz="1600" dirty="0">
                          <a:solidFill>
                            <a:schemeClr val="tx1"/>
                          </a:solidFill>
                          <a:effectLst/>
                          <a:latin typeface="Arial" pitchFamily="34" charset="0"/>
                          <a:cs typeface="Arial" pitchFamily="34" charset="0"/>
                        </a:rPr>
                        <a:t>Median bed sediment size (armouring)</a:t>
                      </a:r>
                      <a:endParaRPr lang="en-US" sz="1600" dirty="0">
                        <a:solidFill>
                          <a:schemeClr val="tx1"/>
                        </a:solidFill>
                        <a:effectLst/>
                        <a:latin typeface="Arial" pitchFamily="34" charset="0"/>
                        <a:ea typeface="Calibri"/>
                        <a:cs typeface="Arial" pitchFamily="34" charset="0"/>
                      </a:endParaRPr>
                    </a:p>
                  </a:txBody>
                  <a:tcPr marL="68580" marR="68580" marT="0" marB="0" anchor="ctr">
                    <a:lnL w="6350" cap="flat" cmpd="sng" algn="ctr">
                      <a:solidFill>
                        <a:schemeClr val="tx1"/>
                      </a:solidFill>
                      <a:prstDash val="solid"/>
                      <a:round/>
                      <a:headEnd type="none" w="med" len="med"/>
                      <a:tailEnd type="none" w="med" len="med"/>
                    </a:lnL>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solidFill>
                      <a:schemeClr val="bg1"/>
                    </a:solidFill>
                  </a:tcPr>
                </a:tc>
              </a:tr>
              <a:tr h="295623">
                <a:tc vMerge="1">
                  <a:txBody>
                    <a:bodyPr/>
                    <a:lstStyle/>
                    <a:p>
                      <a:endParaRPr lang="en-US"/>
                    </a:p>
                  </a:txBody>
                  <a:tcPr/>
                </a:tc>
                <a:tc>
                  <a:txBody>
                    <a:bodyPr/>
                    <a:lstStyle/>
                    <a:p>
                      <a:pPr marL="0" marR="0">
                        <a:lnSpc>
                          <a:spcPct val="150000"/>
                        </a:lnSpc>
                        <a:spcBef>
                          <a:spcPts val="0"/>
                        </a:spcBef>
                        <a:spcAft>
                          <a:spcPts val="1000"/>
                        </a:spcAft>
                      </a:pPr>
                      <a:r>
                        <a:rPr lang="en-GB" sz="1600" dirty="0">
                          <a:solidFill>
                            <a:schemeClr val="tx1"/>
                          </a:solidFill>
                          <a:effectLst/>
                          <a:latin typeface="Arial" pitchFamily="34" charset="0"/>
                          <a:cs typeface="Arial" pitchFamily="34" charset="0"/>
                        </a:rPr>
                        <a:t>Depth of pools</a:t>
                      </a:r>
                      <a:endParaRPr lang="en-US" sz="1600" dirty="0">
                        <a:solidFill>
                          <a:schemeClr val="tx1"/>
                        </a:solidFill>
                        <a:effectLst/>
                        <a:latin typeface="Arial" pitchFamily="34" charset="0"/>
                        <a:ea typeface="Calibri"/>
                        <a:cs typeface="Arial" pitchFamily="34" charset="0"/>
                      </a:endParaRPr>
                    </a:p>
                  </a:txBody>
                  <a:tcPr marL="68580" marR="68580" marT="0" marB="0" anchor="ctr">
                    <a:lnL w="6350" cap="flat" cmpd="sng" algn="ctr">
                      <a:solidFill>
                        <a:schemeClr val="tx1"/>
                      </a:solidFill>
                      <a:prstDash val="solid"/>
                      <a:round/>
                      <a:headEnd type="none" w="med" len="med"/>
                      <a:tailEnd type="none" w="med" len="med"/>
                    </a:lnL>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solidFill>
                      <a:schemeClr val="bg1"/>
                    </a:solidFill>
                  </a:tcPr>
                </a:tc>
              </a:tr>
              <a:tr h="99125">
                <a:tc vMerge="1">
                  <a:txBody>
                    <a:bodyPr/>
                    <a:lstStyle/>
                    <a:p>
                      <a:endParaRPr lang="en-US"/>
                    </a:p>
                  </a:txBody>
                  <a:tcPr/>
                </a:tc>
                <a:tc>
                  <a:txBody>
                    <a:bodyPr/>
                    <a:lstStyle/>
                    <a:p>
                      <a:pPr marL="0" marR="0">
                        <a:lnSpc>
                          <a:spcPct val="150000"/>
                        </a:lnSpc>
                        <a:spcBef>
                          <a:spcPts val="0"/>
                        </a:spcBef>
                        <a:spcAft>
                          <a:spcPts val="1000"/>
                        </a:spcAft>
                      </a:pPr>
                      <a:r>
                        <a:rPr lang="en-GB" sz="1600" dirty="0">
                          <a:solidFill>
                            <a:schemeClr val="tx1"/>
                          </a:solidFill>
                          <a:effectLst/>
                          <a:latin typeface="Arial" pitchFamily="34" charset="0"/>
                          <a:cs typeface="Arial" pitchFamily="34" charset="0"/>
                        </a:rPr>
                        <a:t>Area of secondary channels and backwaters</a:t>
                      </a:r>
                      <a:endParaRPr lang="en-US" sz="1600" dirty="0">
                        <a:solidFill>
                          <a:schemeClr val="tx1"/>
                        </a:solidFill>
                        <a:effectLst/>
                        <a:latin typeface="Arial" pitchFamily="34" charset="0"/>
                        <a:ea typeface="Calibri"/>
                        <a:cs typeface="Arial" pitchFamily="34" charset="0"/>
                      </a:endParaRPr>
                    </a:p>
                  </a:txBody>
                  <a:tcPr marL="68580" marR="68580" marT="0" marB="0" anchor="ctr">
                    <a:lnL w="6350" cap="flat" cmpd="sng" algn="ctr">
                      <a:solidFill>
                        <a:schemeClr val="tx1"/>
                      </a:solidFill>
                      <a:prstDash val="solid"/>
                      <a:round/>
                      <a:headEnd type="none" w="med" len="med"/>
                      <a:tailEnd type="none" w="med" len="med"/>
                    </a:lnL>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solidFill>
                      <a:schemeClr val="bg1"/>
                    </a:solidFill>
                  </a:tcPr>
                </a:tc>
              </a:tr>
              <a:tr h="295623">
                <a:tc vMerge="1">
                  <a:txBody>
                    <a:bodyPr/>
                    <a:lstStyle/>
                    <a:p>
                      <a:endParaRPr lang="en-US"/>
                    </a:p>
                  </a:txBody>
                  <a:tcPr/>
                </a:tc>
                <a:tc>
                  <a:txBody>
                    <a:bodyPr/>
                    <a:lstStyle/>
                    <a:p>
                      <a:pPr marL="0" marR="0">
                        <a:lnSpc>
                          <a:spcPct val="150000"/>
                        </a:lnSpc>
                        <a:spcBef>
                          <a:spcPts val="0"/>
                        </a:spcBef>
                        <a:spcAft>
                          <a:spcPts val="1000"/>
                        </a:spcAft>
                      </a:pPr>
                      <a:r>
                        <a:rPr lang="en-GB" sz="1600" dirty="0">
                          <a:solidFill>
                            <a:schemeClr val="tx1"/>
                          </a:solidFill>
                          <a:effectLst/>
                          <a:latin typeface="Arial" pitchFamily="34" charset="0"/>
                          <a:cs typeface="Arial" pitchFamily="34" charset="0"/>
                        </a:rPr>
                        <a:t>Suspended sediment load.</a:t>
                      </a:r>
                      <a:endParaRPr lang="en-US" sz="1600" dirty="0">
                        <a:solidFill>
                          <a:schemeClr val="tx1"/>
                        </a:solidFill>
                        <a:effectLst/>
                        <a:latin typeface="Arial" pitchFamily="34" charset="0"/>
                        <a:ea typeface="Calibri"/>
                        <a:cs typeface="Arial" pitchFamily="34" charset="0"/>
                      </a:endParaRPr>
                    </a:p>
                  </a:txBody>
                  <a:tcPr marL="68580" marR="68580" marT="0" marB="0" anchor="ctr">
                    <a:lnL w="6350" cap="flat" cmpd="sng" algn="ctr">
                      <a:solidFill>
                        <a:schemeClr val="tx1"/>
                      </a:solidFill>
                      <a:prstDash val="solid"/>
                      <a:round/>
                      <a:headEnd type="none" w="med" len="med"/>
                      <a:tailEnd type="none" w="med" len="med"/>
                    </a:lnL>
                    <a:lnT w="6350"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r>
            </a:tbl>
          </a:graphicData>
        </a:graphic>
      </p:graphicFrame>
    </p:spTree>
    <p:extLst>
      <p:ext uri="{BB962C8B-B14F-4D97-AF65-F5344CB8AC3E}">
        <p14:creationId xmlns:p14="http://schemas.microsoft.com/office/powerpoint/2010/main" val="18443711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a:xfrm>
            <a:off x="457200" y="76200"/>
            <a:ext cx="8229600" cy="896566"/>
          </a:xfrm>
        </p:spPr>
        <p:txBody>
          <a:bodyPr/>
          <a:lstStyle/>
          <a:p>
            <a:pPr eaLnBrk="1" hangingPunct="1"/>
            <a:r>
              <a:rPr lang="en-US" sz="2800" dirty="0" smtClean="0">
                <a:solidFill>
                  <a:schemeClr val="bg1"/>
                </a:solidFill>
              </a:rPr>
              <a:t>Hydrology Indicators</a:t>
            </a:r>
            <a:endParaRPr lang="en-US" sz="2200" i="1" dirty="0" smtClean="0">
              <a:solidFill>
                <a:schemeClr val="bg1"/>
              </a:solidFill>
            </a:endParaRPr>
          </a:p>
        </p:txBody>
      </p:sp>
      <p:sp>
        <p:nvSpPr>
          <p:cNvPr id="3" name="Content Placeholder 2"/>
          <p:cNvSpPr>
            <a:spLocks noGrp="1"/>
          </p:cNvSpPr>
          <p:nvPr>
            <p:ph idx="1"/>
          </p:nvPr>
        </p:nvSpPr>
        <p:spPr>
          <a:xfrm>
            <a:off x="1201120" y="984220"/>
            <a:ext cx="6705600" cy="4525963"/>
          </a:xfrm>
        </p:spPr>
        <p:txBody>
          <a:bodyPr/>
          <a:lstStyle/>
          <a:p>
            <a:pPr eaLnBrk="1" fontAlgn="ctr" hangingPunct="1"/>
            <a:r>
              <a:rPr lang="en-GB" sz="1600" dirty="0">
                <a:latin typeface="Arial" pitchFamily="34" charset="0"/>
                <a:cs typeface="Arial" pitchFamily="34" charset="0"/>
              </a:rPr>
              <a:t>Mean annual runoff</a:t>
            </a:r>
            <a:endParaRPr lang="en-US" sz="1600" dirty="0">
              <a:latin typeface="Arial" pitchFamily="34" charset="0"/>
              <a:cs typeface="Arial" pitchFamily="34" charset="0"/>
            </a:endParaRPr>
          </a:p>
          <a:p>
            <a:pPr eaLnBrk="1" fontAlgn="ctr" hangingPunct="1"/>
            <a:r>
              <a:rPr lang="en-GB" sz="1600" dirty="0">
                <a:latin typeface="Arial" pitchFamily="34" charset="0"/>
                <a:cs typeface="Arial" pitchFamily="34" charset="0"/>
              </a:rPr>
              <a:t>Dry season onset</a:t>
            </a:r>
            <a:endParaRPr lang="en-US" sz="1600" dirty="0">
              <a:latin typeface="Arial" pitchFamily="34" charset="0"/>
              <a:cs typeface="Arial" pitchFamily="34" charset="0"/>
            </a:endParaRPr>
          </a:p>
          <a:p>
            <a:pPr eaLnBrk="1" fontAlgn="ctr" hangingPunct="1"/>
            <a:r>
              <a:rPr lang="en-GB" sz="1600" dirty="0">
                <a:latin typeface="Arial" pitchFamily="34" charset="0"/>
                <a:cs typeface="Arial" pitchFamily="34" charset="0"/>
              </a:rPr>
              <a:t>Dry season minimum 5-day discharge</a:t>
            </a:r>
            <a:endParaRPr lang="en-US" sz="1600" dirty="0">
              <a:latin typeface="Arial" pitchFamily="34" charset="0"/>
              <a:cs typeface="Arial" pitchFamily="34" charset="0"/>
            </a:endParaRPr>
          </a:p>
          <a:p>
            <a:pPr eaLnBrk="1" fontAlgn="ctr" hangingPunct="1"/>
            <a:r>
              <a:rPr lang="en-GB" sz="1600" dirty="0">
                <a:latin typeface="Arial" pitchFamily="34" charset="0"/>
                <a:cs typeface="Arial" pitchFamily="34" charset="0"/>
              </a:rPr>
              <a:t>Dry season duration</a:t>
            </a:r>
            <a:endParaRPr lang="en-US" sz="1600" dirty="0">
              <a:latin typeface="Arial" pitchFamily="34" charset="0"/>
              <a:cs typeface="Arial" pitchFamily="34" charset="0"/>
            </a:endParaRPr>
          </a:p>
          <a:p>
            <a:pPr eaLnBrk="1" fontAlgn="ctr" hangingPunct="1"/>
            <a:r>
              <a:rPr lang="en-GB" sz="1600" dirty="0">
                <a:latin typeface="Arial" pitchFamily="34" charset="0"/>
                <a:cs typeface="Arial" pitchFamily="34" charset="0"/>
              </a:rPr>
              <a:t>Dry season average daily volume</a:t>
            </a:r>
            <a:endParaRPr lang="en-US" sz="1600" dirty="0">
              <a:latin typeface="Arial" pitchFamily="34" charset="0"/>
              <a:cs typeface="Arial" pitchFamily="34" charset="0"/>
            </a:endParaRPr>
          </a:p>
          <a:p>
            <a:pPr eaLnBrk="1" fontAlgn="ctr" hangingPunct="1"/>
            <a:r>
              <a:rPr lang="en-GB" sz="1600" dirty="0">
                <a:latin typeface="Arial" pitchFamily="34" charset="0"/>
                <a:cs typeface="Arial" pitchFamily="34" charset="0"/>
              </a:rPr>
              <a:t>Wet season onset</a:t>
            </a:r>
            <a:endParaRPr lang="en-US" sz="1600" dirty="0">
              <a:latin typeface="Arial" pitchFamily="34" charset="0"/>
              <a:cs typeface="Arial" pitchFamily="34" charset="0"/>
            </a:endParaRPr>
          </a:p>
          <a:p>
            <a:pPr eaLnBrk="1" fontAlgn="ctr" hangingPunct="1"/>
            <a:r>
              <a:rPr lang="en-GB" sz="1600" dirty="0">
                <a:latin typeface="Arial" pitchFamily="34" charset="0"/>
                <a:cs typeface="Arial" pitchFamily="34" charset="0"/>
              </a:rPr>
              <a:t>Wet season maximum 5-day discharge</a:t>
            </a:r>
            <a:endParaRPr lang="en-US" sz="1600" dirty="0">
              <a:latin typeface="Arial" pitchFamily="34" charset="0"/>
              <a:cs typeface="Arial" pitchFamily="34" charset="0"/>
            </a:endParaRPr>
          </a:p>
          <a:p>
            <a:pPr eaLnBrk="1" fontAlgn="ctr" hangingPunct="1"/>
            <a:r>
              <a:rPr lang="en-GB" sz="1600" dirty="0">
                <a:latin typeface="Arial" pitchFamily="34" charset="0"/>
                <a:cs typeface="Arial" pitchFamily="34" charset="0"/>
              </a:rPr>
              <a:t>Wet season duration</a:t>
            </a:r>
            <a:endParaRPr lang="en-US" sz="1600" dirty="0">
              <a:latin typeface="Arial" pitchFamily="34" charset="0"/>
              <a:cs typeface="Arial" pitchFamily="34" charset="0"/>
            </a:endParaRPr>
          </a:p>
          <a:p>
            <a:pPr eaLnBrk="1" fontAlgn="ctr" hangingPunct="1"/>
            <a:r>
              <a:rPr lang="en-GB" sz="1600" dirty="0">
                <a:latin typeface="Arial" pitchFamily="34" charset="0"/>
                <a:cs typeface="Arial" pitchFamily="34" charset="0"/>
              </a:rPr>
              <a:t>Wet season flood volume</a:t>
            </a:r>
            <a:endParaRPr lang="en-US" sz="1600" dirty="0">
              <a:latin typeface="Arial" pitchFamily="34" charset="0"/>
              <a:cs typeface="Arial" pitchFamily="34" charset="0"/>
            </a:endParaRPr>
          </a:p>
          <a:p>
            <a:pPr eaLnBrk="1" fontAlgn="ctr" hangingPunct="1"/>
            <a:r>
              <a:rPr lang="en-GB" sz="1600" dirty="0">
                <a:latin typeface="Arial" pitchFamily="34" charset="0"/>
                <a:cs typeface="Arial" pitchFamily="34" charset="0"/>
              </a:rPr>
              <a:t>Wet season minimum instantaneous discharge</a:t>
            </a:r>
            <a:endParaRPr lang="en-US" sz="1600" dirty="0">
              <a:latin typeface="Arial" pitchFamily="34" charset="0"/>
              <a:cs typeface="Arial" pitchFamily="34" charset="0"/>
            </a:endParaRPr>
          </a:p>
          <a:p>
            <a:pPr eaLnBrk="1" fontAlgn="ctr" hangingPunct="1"/>
            <a:r>
              <a:rPr lang="en-GB" sz="1600" dirty="0">
                <a:latin typeface="Arial" pitchFamily="34" charset="0"/>
                <a:cs typeface="Arial" pitchFamily="34" charset="0"/>
              </a:rPr>
              <a:t>Transition 1 maximum instantaneous discharge</a:t>
            </a:r>
            <a:endParaRPr lang="en-US" sz="1600" dirty="0">
              <a:latin typeface="Arial" pitchFamily="34" charset="0"/>
              <a:cs typeface="Arial" pitchFamily="34" charset="0"/>
            </a:endParaRPr>
          </a:p>
          <a:p>
            <a:pPr eaLnBrk="1" fontAlgn="ctr" hangingPunct="1"/>
            <a:r>
              <a:rPr lang="en-GB" sz="1600" dirty="0">
                <a:latin typeface="Arial" pitchFamily="34" charset="0"/>
                <a:cs typeface="Arial" pitchFamily="34" charset="0"/>
              </a:rPr>
              <a:t>Transition 2 average daily volume</a:t>
            </a:r>
            <a:endParaRPr lang="en-US" sz="1600" dirty="0">
              <a:latin typeface="Arial" pitchFamily="34" charset="0"/>
              <a:cs typeface="Arial" pitchFamily="34" charset="0"/>
            </a:endParaRPr>
          </a:p>
          <a:p>
            <a:pPr marL="0" indent="0">
              <a:buNone/>
            </a:pPr>
            <a:endParaRPr lang="en-US" sz="1600" dirty="0">
              <a:latin typeface="Arial" pitchFamily="34" charset="0"/>
              <a:cs typeface="Arial" pitchFamily="34" charset="0"/>
            </a:endParaRPr>
          </a:p>
        </p:txBody>
      </p:sp>
      <p:grpSp>
        <p:nvGrpSpPr>
          <p:cNvPr id="4" name="Group 3"/>
          <p:cNvGrpSpPr/>
          <p:nvPr/>
        </p:nvGrpSpPr>
        <p:grpSpPr>
          <a:xfrm>
            <a:off x="0" y="4559892"/>
            <a:ext cx="9144000" cy="1674673"/>
            <a:chOff x="0" y="4606783"/>
            <a:chExt cx="9144000" cy="1674673"/>
          </a:xfrm>
        </p:grpSpPr>
        <p:pic>
          <p:nvPicPr>
            <p:cNvPr id="5" name="Picture 12" descr="C:\Users\hali\Desktop\NVE\Zone B\DSC03217.JPG"/>
            <p:cNvPicPr>
              <a:picLocks noChangeAspect="1" noChangeArrowheads="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rcRect b="28876"/>
            <a:stretch>
              <a:fillRect/>
            </a:stretch>
          </p:blipFill>
          <p:spPr bwMode="auto">
            <a:xfrm>
              <a:off x="0" y="4630573"/>
              <a:ext cx="2292266" cy="1650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p:cNvPicPr>
              <a:picLocks noChangeAspect="1" noChangeArrowheads="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284497" y="4618237"/>
              <a:ext cx="2310346" cy="1663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descr="P:\GHP\Z - Photograph\Selected Pictures\Egyptian Vulture.jpg"/>
            <p:cNvPicPr>
              <a:picLocks noChangeAspect="1" noChangeArrowheads="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rcRect t="7584"/>
            <a:stretch>
              <a:fillRect/>
            </a:stretch>
          </p:blipFill>
          <p:spPr bwMode="auto">
            <a:xfrm>
              <a:off x="4572000" y="4606783"/>
              <a:ext cx="2284497" cy="1674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p:cNvPicPr>
              <a:picLocks noChangeAspect="1" noChangeArrowheads="1"/>
            </p:cNvPicPr>
            <p:nvPr/>
          </p:nvPicPr>
          <p:blipFill>
            <a:blip r:embed="rId5"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856497" y="4610818"/>
              <a:ext cx="2287503" cy="1670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24469171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4559892"/>
            <a:ext cx="9144000" cy="1674673"/>
            <a:chOff x="0" y="4606783"/>
            <a:chExt cx="9144000" cy="1674673"/>
          </a:xfrm>
        </p:grpSpPr>
        <p:pic>
          <p:nvPicPr>
            <p:cNvPr id="6" name="Picture 12" descr="C:\Users\hali\Desktop\NVE\Zone B\DSC03217.JPG"/>
            <p:cNvPicPr>
              <a:picLocks noChangeAspect="1" noChangeArrowheads="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rcRect b="28876"/>
            <a:stretch>
              <a:fillRect/>
            </a:stretch>
          </p:blipFill>
          <p:spPr bwMode="auto">
            <a:xfrm>
              <a:off x="0" y="4630573"/>
              <a:ext cx="2292266" cy="1650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p:cNvPicPr>
              <a:picLocks noChangeAspect="1" noChangeArrowheads="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284497" y="4618237"/>
              <a:ext cx="2310346" cy="1663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descr="P:\GHP\Z - Photograph\Selected Pictures\Egyptian Vulture.jpg"/>
            <p:cNvPicPr>
              <a:picLocks noChangeAspect="1" noChangeArrowheads="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rcRect t="7584"/>
            <a:stretch>
              <a:fillRect/>
            </a:stretch>
          </p:blipFill>
          <p:spPr bwMode="auto">
            <a:xfrm>
              <a:off x="4572000" y="4606783"/>
              <a:ext cx="2284497" cy="1674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p:cNvPicPr>
              <a:picLocks noChangeAspect="1" noChangeArrowheads="1"/>
            </p:cNvPicPr>
            <p:nvPr/>
          </p:nvPicPr>
          <p:blipFill>
            <a:blip r:embed="rId5"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856497" y="4610818"/>
              <a:ext cx="2287503" cy="1670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34818" name="Title 1"/>
          <p:cNvSpPr>
            <a:spLocks noGrp="1"/>
          </p:cNvSpPr>
          <p:nvPr>
            <p:ph type="title"/>
          </p:nvPr>
        </p:nvSpPr>
        <p:spPr>
          <a:xfrm>
            <a:off x="457200" y="-16213"/>
            <a:ext cx="8229600" cy="1143000"/>
          </a:xfrm>
        </p:spPr>
        <p:txBody>
          <a:bodyPr/>
          <a:lstStyle/>
          <a:p>
            <a:pPr eaLnBrk="1" hangingPunct="1"/>
            <a:r>
              <a:rPr lang="en-US" sz="2800" dirty="0">
                <a:solidFill>
                  <a:schemeClr val="bg1"/>
                </a:solidFill>
              </a:rPr>
              <a:t>Fish and Wildlife Indicators</a:t>
            </a:r>
            <a:endParaRPr lang="en-US" sz="2200" i="1" dirty="0" smtClean="0">
              <a:solidFill>
                <a:schemeClr val="bg1"/>
              </a:solidFill>
            </a:endParaRP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797225568"/>
              </p:ext>
            </p:extLst>
          </p:nvPr>
        </p:nvGraphicFramePr>
        <p:xfrm>
          <a:off x="1661143" y="1601117"/>
          <a:ext cx="5867400" cy="2704914"/>
        </p:xfrm>
        <a:graphic>
          <a:graphicData uri="http://schemas.openxmlformats.org/drawingml/2006/table">
            <a:tbl>
              <a:tblPr firstRow="1" firstCol="1" bandRow="1">
                <a:tableStyleId>{5C22544A-7EE6-4342-B048-85BDC9FD1C3A}</a:tableStyleId>
              </a:tblPr>
              <a:tblGrid>
                <a:gridCol w="1143000"/>
                <a:gridCol w="4724400"/>
              </a:tblGrid>
              <a:tr h="228599">
                <a:tc rowSpan="6">
                  <a:txBody>
                    <a:bodyPr/>
                    <a:lstStyle/>
                    <a:p>
                      <a:pPr marL="0" marR="0" algn="l">
                        <a:lnSpc>
                          <a:spcPct val="150000"/>
                        </a:lnSpc>
                        <a:spcBef>
                          <a:spcPts val="0"/>
                        </a:spcBef>
                        <a:spcAft>
                          <a:spcPts val="1000"/>
                        </a:spcAft>
                      </a:pPr>
                      <a:r>
                        <a:rPr lang="en-US" sz="1500" dirty="0" smtClean="0">
                          <a:solidFill>
                            <a:schemeClr val="tx1"/>
                          </a:solidFill>
                          <a:effectLst/>
                          <a:latin typeface="Arial" pitchFamily="34" charset="0"/>
                          <a:ea typeface="Calibri"/>
                          <a:cs typeface="Arial" pitchFamily="34" charset="0"/>
                        </a:rPr>
                        <a:t>Fish</a:t>
                      </a:r>
                      <a:endParaRPr lang="en-US" sz="1500" dirty="0">
                        <a:solidFill>
                          <a:schemeClr val="tx1"/>
                        </a:solidFill>
                        <a:effectLst/>
                        <a:latin typeface="Arial" pitchFamily="34" charset="0"/>
                        <a:ea typeface="Calibri"/>
                        <a:cs typeface="Arial" pitchFamily="34" charset="0"/>
                      </a:endParaRPr>
                    </a:p>
                  </a:txBody>
                  <a:tcPr marL="68580" marR="68580" marT="0" marB="0" anchor="ctr">
                    <a:lnL w="12700" cmpd="sng">
                      <a:noFill/>
                    </a:lnL>
                    <a:lnR w="63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l" defTabSz="914400" rtl="0" eaLnBrk="1" latinLnBrk="0" hangingPunct="1">
                        <a:lnSpc>
                          <a:spcPct val="150000"/>
                        </a:lnSpc>
                        <a:spcBef>
                          <a:spcPts val="0"/>
                        </a:spcBef>
                        <a:spcAft>
                          <a:spcPts val="1000"/>
                        </a:spcAft>
                      </a:pPr>
                      <a:r>
                        <a:rPr lang="en-US" sz="1500" b="0" kern="1200" dirty="0" smtClean="0">
                          <a:solidFill>
                            <a:schemeClr val="dk1"/>
                          </a:solidFill>
                          <a:effectLst/>
                          <a:latin typeface="Arial" pitchFamily="34" charset="0"/>
                          <a:ea typeface="+mn-ea"/>
                          <a:cs typeface="Arial" pitchFamily="34" charset="0"/>
                        </a:rPr>
                        <a:t>Pakistani </a:t>
                      </a:r>
                      <a:r>
                        <a:rPr lang="en-US" sz="1500" b="0" kern="1200" dirty="0" err="1" smtClean="0">
                          <a:solidFill>
                            <a:schemeClr val="dk1"/>
                          </a:solidFill>
                          <a:effectLst/>
                          <a:latin typeface="Arial" pitchFamily="34" charset="0"/>
                          <a:ea typeface="+mn-ea"/>
                          <a:cs typeface="Arial" pitchFamily="34" charset="0"/>
                        </a:rPr>
                        <a:t>labeo</a:t>
                      </a:r>
                      <a:endParaRPr lang="en-US" sz="1500" b="0" kern="1200" dirty="0">
                        <a:solidFill>
                          <a:schemeClr val="dk1"/>
                        </a:solidFill>
                        <a:effectLst/>
                        <a:latin typeface="Arial" pitchFamily="34" charset="0"/>
                        <a:ea typeface="+mn-ea"/>
                        <a:cs typeface="Arial" pitchFamily="34" charset="0"/>
                      </a:endParaRPr>
                    </a:p>
                  </a:txBody>
                  <a:tcPr marL="68580" marR="68580" marT="0" marB="0" anchor="ctr">
                    <a:lnL w="6350" cap="flat" cmpd="sng" algn="ctr">
                      <a:solidFill>
                        <a:schemeClr val="tx1"/>
                      </a:solidFill>
                      <a:prstDash val="solid"/>
                      <a:round/>
                      <a:headEnd type="none" w="med" len="med"/>
                      <a:tailEnd type="none" w="med" len="med"/>
                    </a:lnL>
                    <a:lnR w="12700" cmpd="sng">
                      <a:noFill/>
                    </a:lnR>
                    <a:lnT w="19050" cap="flat" cmpd="sng" algn="ctr">
                      <a:solidFill>
                        <a:schemeClr val="tx1"/>
                      </a:solidFill>
                      <a:prstDash val="solid"/>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r>
              <a:tr h="188341">
                <a:tc vMerge="1">
                  <a:txBody>
                    <a:bodyPr/>
                    <a:lstStyle/>
                    <a:p>
                      <a:endParaRPr lang="en-US"/>
                    </a:p>
                  </a:txBody>
                  <a:tcPr/>
                </a:tc>
                <a:tc>
                  <a:txBody>
                    <a:bodyPr/>
                    <a:lstStyle/>
                    <a:p>
                      <a:pPr marL="0" marR="0">
                        <a:lnSpc>
                          <a:spcPct val="150000"/>
                        </a:lnSpc>
                        <a:spcBef>
                          <a:spcPts val="0"/>
                        </a:spcBef>
                        <a:spcAft>
                          <a:spcPts val="1000"/>
                        </a:spcAft>
                      </a:pPr>
                      <a:r>
                        <a:rPr lang="en-US" sz="1500" dirty="0" err="1" smtClean="0">
                          <a:solidFill>
                            <a:schemeClr val="tx1"/>
                          </a:solidFill>
                          <a:effectLst/>
                          <a:latin typeface="Arial" pitchFamily="34" charset="0"/>
                          <a:ea typeface="Calibri"/>
                          <a:cs typeface="Arial" pitchFamily="34" charset="0"/>
                        </a:rPr>
                        <a:t>Mahaseer</a:t>
                      </a:r>
                      <a:endParaRPr lang="en-US" sz="1500" dirty="0">
                        <a:solidFill>
                          <a:schemeClr val="tx1"/>
                        </a:solidFill>
                        <a:effectLst/>
                        <a:latin typeface="Arial" pitchFamily="34" charset="0"/>
                        <a:ea typeface="Calibri"/>
                        <a:cs typeface="Arial" pitchFamily="34" charset="0"/>
                      </a:endParaRPr>
                    </a:p>
                  </a:txBody>
                  <a:tcPr marL="68580" marR="68580" marT="0" marB="0" anchor="ctr">
                    <a:lnL w="6350" cap="flat" cmpd="sng" algn="ctr">
                      <a:solidFill>
                        <a:schemeClr val="tx1"/>
                      </a:solidFill>
                      <a:prstDash val="solid"/>
                      <a:round/>
                      <a:headEnd type="none" w="med" len="med"/>
                      <a:tailEnd type="none" w="med" len="med"/>
                    </a:lnL>
                    <a:lnR w="12700" cmpd="sng">
                      <a:noFill/>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r>
              <a:tr h="188341">
                <a:tc vMerge="1">
                  <a:txBody>
                    <a:bodyPr/>
                    <a:lstStyle/>
                    <a:p>
                      <a:endParaRPr lang="en-US"/>
                    </a:p>
                  </a:txBody>
                  <a:tcPr/>
                </a:tc>
                <a:tc>
                  <a:txBody>
                    <a:bodyPr/>
                    <a:lstStyle/>
                    <a:p>
                      <a:pPr marL="0" marR="0">
                        <a:lnSpc>
                          <a:spcPct val="150000"/>
                        </a:lnSpc>
                        <a:spcBef>
                          <a:spcPts val="0"/>
                        </a:spcBef>
                        <a:spcAft>
                          <a:spcPts val="1000"/>
                        </a:spcAft>
                      </a:pPr>
                      <a:r>
                        <a:rPr lang="en-US" sz="1500" dirty="0" smtClean="0">
                          <a:solidFill>
                            <a:schemeClr val="tx1"/>
                          </a:solidFill>
                          <a:effectLst/>
                          <a:latin typeface="Arial" pitchFamily="34" charset="0"/>
                          <a:ea typeface="Calibri"/>
                          <a:cs typeface="Arial" pitchFamily="34" charset="0"/>
                        </a:rPr>
                        <a:t>Twin-banded loach</a:t>
                      </a:r>
                      <a:endParaRPr lang="en-US" sz="1500" dirty="0">
                        <a:solidFill>
                          <a:schemeClr val="tx1"/>
                        </a:solidFill>
                        <a:effectLst/>
                        <a:latin typeface="Arial" pitchFamily="34" charset="0"/>
                        <a:ea typeface="Calibri"/>
                        <a:cs typeface="Arial" pitchFamily="34" charset="0"/>
                      </a:endParaRPr>
                    </a:p>
                  </a:txBody>
                  <a:tcPr marL="68580" marR="68580" marT="0" marB="0" anchor="ctr">
                    <a:lnL w="6350" cap="flat" cmpd="sng" algn="ctr">
                      <a:solidFill>
                        <a:schemeClr val="tx1"/>
                      </a:solidFill>
                      <a:prstDash val="solid"/>
                      <a:round/>
                      <a:headEnd type="none" w="med" len="med"/>
                      <a:tailEnd type="none" w="med" len="med"/>
                    </a:lnL>
                    <a:lnR w="12700" cmpd="sng">
                      <a:noFill/>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r>
              <a:tr h="188341">
                <a:tc vMerge="1">
                  <a:txBody>
                    <a:bodyPr/>
                    <a:lstStyle/>
                    <a:p>
                      <a:endParaRPr lang="en-US"/>
                    </a:p>
                  </a:txBody>
                  <a:tcPr/>
                </a:tc>
                <a:tc>
                  <a:txBody>
                    <a:bodyPr/>
                    <a:lstStyle/>
                    <a:p>
                      <a:pPr marL="0" marR="0">
                        <a:lnSpc>
                          <a:spcPct val="150000"/>
                        </a:lnSpc>
                        <a:spcBef>
                          <a:spcPts val="0"/>
                        </a:spcBef>
                        <a:spcAft>
                          <a:spcPts val="1000"/>
                        </a:spcAft>
                      </a:pPr>
                      <a:r>
                        <a:rPr lang="en-US" sz="1500" dirty="0" smtClean="0">
                          <a:solidFill>
                            <a:schemeClr val="tx1"/>
                          </a:solidFill>
                          <a:effectLst/>
                          <a:latin typeface="Arial" pitchFamily="34" charset="0"/>
                          <a:ea typeface="Calibri"/>
                          <a:cs typeface="Arial" pitchFamily="34" charset="0"/>
                        </a:rPr>
                        <a:t>Kashmir catfish</a:t>
                      </a:r>
                      <a:endParaRPr lang="en-US" sz="1500" dirty="0">
                        <a:solidFill>
                          <a:schemeClr val="tx1"/>
                        </a:solidFill>
                        <a:effectLst/>
                        <a:latin typeface="Arial" pitchFamily="34" charset="0"/>
                        <a:ea typeface="Calibri"/>
                        <a:cs typeface="Arial" pitchFamily="34" charset="0"/>
                      </a:endParaRPr>
                    </a:p>
                  </a:txBody>
                  <a:tcPr marL="68580" marR="68580" marT="0" marB="0" anchor="ctr">
                    <a:lnL w="6350" cap="flat" cmpd="sng" algn="ctr">
                      <a:solidFill>
                        <a:schemeClr val="tx1"/>
                      </a:solidFill>
                      <a:prstDash val="solid"/>
                      <a:round/>
                      <a:headEnd type="none" w="med" len="med"/>
                      <a:tailEnd type="none" w="med" len="med"/>
                    </a:lnL>
                    <a:lnR w="12700" cmpd="sng">
                      <a:noFill/>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r>
              <a:tr h="188341">
                <a:tc vMerge="1">
                  <a:txBody>
                    <a:bodyPr/>
                    <a:lstStyle/>
                    <a:p>
                      <a:endParaRPr lang="en-US"/>
                    </a:p>
                  </a:txBody>
                  <a:tcPr/>
                </a:tc>
                <a:tc>
                  <a:txBody>
                    <a:bodyPr/>
                    <a:lstStyle/>
                    <a:p>
                      <a:pPr marL="0" marR="0">
                        <a:lnSpc>
                          <a:spcPct val="150000"/>
                        </a:lnSpc>
                        <a:spcBef>
                          <a:spcPts val="0"/>
                        </a:spcBef>
                        <a:spcAft>
                          <a:spcPts val="1000"/>
                        </a:spcAft>
                      </a:pPr>
                      <a:r>
                        <a:rPr lang="en-US" sz="1500" dirty="0" err="1" smtClean="0">
                          <a:solidFill>
                            <a:schemeClr val="tx1"/>
                          </a:solidFill>
                          <a:effectLst/>
                          <a:latin typeface="Arial" pitchFamily="34" charset="0"/>
                          <a:ea typeface="Calibri"/>
                          <a:cs typeface="Arial" pitchFamily="34" charset="0"/>
                        </a:rPr>
                        <a:t>Garua</a:t>
                      </a:r>
                      <a:r>
                        <a:rPr lang="en-US" sz="1500" dirty="0" smtClean="0">
                          <a:solidFill>
                            <a:schemeClr val="tx1"/>
                          </a:solidFill>
                          <a:effectLst/>
                          <a:latin typeface="Arial" pitchFamily="34" charset="0"/>
                          <a:ea typeface="Calibri"/>
                          <a:cs typeface="Arial" pitchFamily="34" charset="0"/>
                        </a:rPr>
                        <a:t> </a:t>
                      </a:r>
                      <a:r>
                        <a:rPr lang="en-US" sz="1500" dirty="0" err="1" smtClean="0">
                          <a:solidFill>
                            <a:schemeClr val="tx1"/>
                          </a:solidFill>
                          <a:effectLst/>
                          <a:latin typeface="Arial" pitchFamily="34" charset="0"/>
                          <a:ea typeface="Calibri"/>
                          <a:cs typeface="Arial" pitchFamily="34" charset="0"/>
                        </a:rPr>
                        <a:t>bachwaa</a:t>
                      </a:r>
                      <a:endParaRPr lang="en-US" sz="1500" dirty="0">
                        <a:solidFill>
                          <a:schemeClr val="tx1"/>
                        </a:solidFill>
                        <a:effectLst/>
                        <a:latin typeface="Arial" pitchFamily="34" charset="0"/>
                        <a:ea typeface="Calibri"/>
                        <a:cs typeface="Arial" pitchFamily="34" charset="0"/>
                      </a:endParaRPr>
                    </a:p>
                  </a:txBody>
                  <a:tcPr marL="68580" marR="68580" marT="0" marB="0" anchor="ctr">
                    <a:lnL w="6350" cap="flat" cmpd="sng" algn="ctr">
                      <a:solidFill>
                        <a:schemeClr val="tx1"/>
                      </a:solidFill>
                      <a:prstDash val="solid"/>
                      <a:round/>
                      <a:headEnd type="none" w="med" len="med"/>
                      <a:tailEnd type="none" w="med" len="med"/>
                    </a:lnL>
                    <a:lnR w="12700" cmpd="sng">
                      <a:noFill/>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r>
              <a:tr h="188341">
                <a:tc vMerge="1">
                  <a:txBody>
                    <a:bodyPr/>
                    <a:lstStyle/>
                    <a:p>
                      <a:endParaRPr lang="en-US"/>
                    </a:p>
                  </a:txBody>
                  <a:tcPr/>
                </a:tc>
                <a:tc>
                  <a:txBody>
                    <a:bodyPr/>
                    <a:lstStyle/>
                    <a:p>
                      <a:pPr marL="0" marR="0">
                        <a:lnSpc>
                          <a:spcPct val="150000"/>
                        </a:lnSpc>
                        <a:spcBef>
                          <a:spcPts val="0"/>
                        </a:spcBef>
                        <a:spcAft>
                          <a:spcPts val="1000"/>
                        </a:spcAft>
                      </a:pPr>
                      <a:r>
                        <a:rPr lang="en-US" sz="1500" dirty="0" smtClean="0">
                          <a:solidFill>
                            <a:schemeClr val="tx1"/>
                          </a:solidFill>
                          <a:effectLst/>
                          <a:latin typeface="Arial" pitchFamily="34" charset="0"/>
                          <a:ea typeface="Calibri"/>
                          <a:cs typeface="Arial" pitchFamily="34" charset="0"/>
                        </a:rPr>
                        <a:t>Snow trout</a:t>
                      </a:r>
                      <a:endParaRPr lang="en-US" sz="1500" dirty="0">
                        <a:solidFill>
                          <a:schemeClr val="tx1"/>
                        </a:solidFill>
                        <a:effectLst/>
                        <a:latin typeface="Arial" pitchFamily="34" charset="0"/>
                        <a:ea typeface="Calibri"/>
                        <a:cs typeface="Arial" pitchFamily="34" charset="0"/>
                      </a:endParaRPr>
                    </a:p>
                  </a:txBody>
                  <a:tcPr marL="68580" marR="68580" marT="0" marB="0" anchor="ctr">
                    <a:lnL w="6350" cap="flat" cmpd="sng" algn="ctr">
                      <a:solidFill>
                        <a:schemeClr val="tx1"/>
                      </a:solidFill>
                      <a:prstDash val="solid"/>
                      <a:round/>
                      <a:headEnd type="none" w="med" len="med"/>
                      <a:tailEnd type="none" w="med" len="med"/>
                    </a:lnL>
                    <a:lnR w="12700" cmpd="sng">
                      <a:noFill/>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r>
              <a:tr h="0">
                <a:tc rowSpan="3">
                  <a:txBody>
                    <a:bodyPr/>
                    <a:lstStyle/>
                    <a:p>
                      <a:pPr marL="0" marR="0" algn="l">
                        <a:lnSpc>
                          <a:spcPct val="150000"/>
                        </a:lnSpc>
                        <a:spcBef>
                          <a:spcPts val="0"/>
                        </a:spcBef>
                        <a:spcAft>
                          <a:spcPts val="1000"/>
                        </a:spcAft>
                      </a:pPr>
                      <a:r>
                        <a:rPr lang="en-US" sz="1500" dirty="0" smtClean="0">
                          <a:solidFill>
                            <a:schemeClr val="tx1"/>
                          </a:solidFill>
                          <a:effectLst/>
                          <a:latin typeface="Arial" pitchFamily="34" charset="0"/>
                          <a:ea typeface="Calibri"/>
                          <a:cs typeface="Arial" pitchFamily="34" charset="0"/>
                        </a:rPr>
                        <a:t>Wildlife</a:t>
                      </a:r>
                    </a:p>
                  </a:txBody>
                  <a:tcPr marL="68580" marR="68580" marT="0" marB="0" anchor="ctr">
                    <a:lnL w="12700" cmpd="sng">
                      <a:noFill/>
                    </a:lnL>
                    <a:lnR w="6350" cap="flat" cmpd="sng" algn="ctr">
                      <a:solidFill>
                        <a:schemeClr val="tx1"/>
                      </a:solidFill>
                      <a:prstDash val="solid"/>
                      <a:round/>
                      <a:headEnd type="none" w="med" len="med"/>
                      <a:tailEnd type="none" w="med" len="med"/>
                    </a:lnR>
                    <a:lnT w="6350"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nSpc>
                          <a:spcPct val="150000"/>
                        </a:lnSpc>
                        <a:spcBef>
                          <a:spcPts val="0"/>
                        </a:spcBef>
                        <a:spcAft>
                          <a:spcPts val="1000"/>
                        </a:spcAft>
                      </a:pPr>
                      <a:r>
                        <a:rPr lang="en-US" sz="1500" dirty="0" smtClean="0">
                          <a:solidFill>
                            <a:schemeClr val="tx1"/>
                          </a:solidFill>
                          <a:effectLst/>
                          <a:latin typeface="Arial" pitchFamily="34" charset="0"/>
                          <a:ea typeface="Calibri"/>
                          <a:cs typeface="Arial" pitchFamily="34" charset="0"/>
                        </a:rPr>
                        <a:t>Fish-eating wildlife (Otter, common leopard)</a:t>
                      </a:r>
                      <a:endParaRPr lang="en-US" sz="1500" dirty="0">
                        <a:solidFill>
                          <a:schemeClr val="tx1"/>
                        </a:solidFill>
                        <a:effectLst/>
                        <a:latin typeface="Arial" pitchFamily="34" charset="0"/>
                        <a:ea typeface="Calibri"/>
                        <a:cs typeface="Arial" pitchFamily="34" charset="0"/>
                      </a:endParaRPr>
                    </a:p>
                  </a:txBody>
                  <a:tcPr marL="68580" marR="68580" marT="0" marB="0" anchor="ctr">
                    <a:lnL w="6350" cap="flat" cmpd="sng" algn="ctr">
                      <a:solidFill>
                        <a:schemeClr val="tx1"/>
                      </a:solidFill>
                      <a:prstDash val="solid"/>
                      <a:round/>
                      <a:headEnd type="none" w="med" len="med"/>
                      <a:tailEnd type="none" w="med" len="med"/>
                    </a:lnL>
                    <a:lnR w="12700" cmpd="sng">
                      <a:noFill/>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r>
              <a:tr h="0">
                <a:tc vMerge="1">
                  <a:txBody>
                    <a:bodyPr/>
                    <a:lstStyle/>
                    <a:p>
                      <a:pPr marL="0" marR="0" algn="l">
                        <a:lnSpc>
                          <a:spcPct val="150000"/>
                        </a:lnSpc>
                        <a:spcBef>
                          <a:spcPts val="0"/>
                        </a:spcBef>
                        <a:spcAft>
                          <a:spcPts val="1000"/>
                        </a:spcAft>
                      </a:pPr>
                      <a:endParaRPr lang="en-US" sz="1500" dirty="0" smtClean="0">
                        <a:solidFill>
                          <a:schemeClr val="tx1"/>
                        </a:solidFill>
                        <a:effectLst/>
                        <a:latin typeface="Arial" pitchFamily="34" charset="0"/>
                        <a:ea typeface="Calibri"/>
                        <a:cs typeface="Arial" pitchFamily="34" charset="0"/>
                      </a:endParaRPr>
                    </a:p>
                  </a:txBody>
                  <a:tcPr marL="68580" marR="68580" marT="0" marB="0" anchor="ctr">
                    <a:lnL w="12700" cmpd="sng">
                      <a:noFill/>
                    </a:lnL>
                    <a:lnR w="6350" cap="flat" cmpd="sng" algn="ctr">
                      <a:solidFill>
                        <a:schemeClr val="tx1"/>
                      </a:solidFill>
                      <a:prstDash val="solid"/>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a:lnSpc>
                          <a:spcPct val="150000"/>
                        </a:lnSpc>
                        <a:spcBef>
                          <a:spcPts val="0"/>
                        </a:spcBef>
                        <a:spcAft>
                          <a:spcPts val="1000"/>
                        </a:spcAft>
                      </a:pPr>
                      <a:r>
                        <a:rPr lang="en-US" sz="1500" dirty="0" smtClean="0">
                          <a:solidFill>
                            <a:schemeClr val="tx1"/>
                          </a:solidFill>
                          <a:effectLst/>
                          <a:latin typeface="Arial" pitchFamily="34" charset="0"/>
                          <a:ea typeface="Calibri"/>
                          <a:cs typeface="Arial" pitchFamily="34" charset="0"/>
                        </a:rPr>
                        <a:t>Wildlife that drink from the main river  (Barking deer)</a:t>
                      </a:r>
                      <a:endParaRPr lang="en-US" sz="1500" dirty="0">
                        <a:solidFill>
                          <a:schemeClr val="tx1"/>
                        </a:solidFill>
                        <a:effectLst/>
                        <a:latin typeface="Arial" pitchFamily="34" charset="0"/>
                        <a:ea typeface="Calibri"/>
                        <a:cs typeface="Arial" pitchFamily="34" charset="0"/>
                      </a:endParaRPr>
                    </a:p>
                  </a:txBody>
                  <a:tcPr marL="68580" marR="68580" marT="0" marB="0" anchor="ctr">
                    <a:lnL w="6350" cap="flat" cmpd="sng" algn="ctr">
                      <a:solidFill>
                        <a:schemeClr val="tx1"/>
                      </a:solidFill>
                      <a:prstDash val="solid"/>
                      <a:round/>
                      <a:headEnd type="none" w="med" len="med"/>
                      <a:tailEnd type="none" w="med" len="med"/>
                    </a:lnL>
                    <a:lnR w="12700" cmpd="sng">
                      <a:noFill/>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r>
              <a:tr h="0">
                <a:tc vMerge="1">
                  <a:txBody>
                    <a:bodyPr/>
                    <a:lstStyle/>
                    <a:p>
                      <a:pPr marL="0" marR="0" algn="l">
                        <a:lnSpc>
                          <a:spcPct val="150000"/>
                        </a:lnSpc>
                        <a:spcBef>
                          <a:spcPts val="0"/>
                        </a:spcBef>
                        <a:spcAft>
                          <a:spcPts val="1000"/>
                        </a:spcAft>
                      </a:pPr>
                      <a:endParaRPr lang="en-US" sz="1500" dirty="0" smtClean="0">
                        <a:solidFill>
                          <a:schemeClr val="tx1"/>
                        </a:solidFill>
                        <a:effectLst/>
                        <a:latin typeface="Arial" pitchFamily="34" charset="0"/>
                        <a:ea typeface="Calibri"/>
                        <a:cs typeface="Arial" pitchFamily="34" charset="0"/>
                      </a:endParaRPr>
                    </a:p>
                  </a:txBody>
                  <a:tcPr marL="68580" marR="68580" marT="0" marB="0" anchor="ctr">
                    <a:lnL w="12700" cmpd="sng">
                      <a:noFill/>
                    </a:lnL>
                    <a:lnR w="6350" cap="flat" cmpd="sng" algn="ctr">
                      <a:solidFill>
                        <a:schemeClr val="tx1"/>
                      </a:solidFill>
                      <a:prstDash val="solid"/>
                      <a:round/>
                      <a:headEnd type="none" w="med" len="med"/>
                      <a:tailEnd type="none" w="med" len="med"/>
                    </a:lnR>
                    <a:lnT w="6350"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nSpc>
                          <a:spcPct val="150000"/>
                        </a:lnSpc>
                        <a:spcBef>
                          <a:spcPts val="0"/>
                        </a:spcBef>
                        <a:spcAft>
                          <a:spcPts val="1000"/>
                        </a:spcAft>
                      </a:pPr>
                      <a:r>
                        <a:rPr lang="en-US" sz="1500" dirty="0" smtClean="0">
                          <a:solidFill>
                            <a:schemeClr val="tx1"/>
                          </a:solidFill>
                          <a:effectLst/>
                          <a:latin typeface="Arial" pitchFamily="34" charset="0"/>
                          <a:ea typeface="Calibri"/>
                          <a:cs typeface="Arial" pitchFamily="34" charset="0"/>
                        </a:rPr>
                        <a:t>Riverine insectivores (White-capped redstart)</a:t>
                      </a:r>
                      <a:endParaRPr lang="en-US" sz="1500" dirty="0">
                        <a:solidFill>
                          <a:schemeClr val="tx1"/>
                        </a:solidFill>
                        <a:effectLst/>
                        <a:latin typeface="Arial" pitchFamily="34" charset="0"/>
                        <a:ea typeface="Calibri"/>
                        <a:cs typeface="Arial" pitchFamily="34" charset="0"/>
                      </a:endParaRPr>
                    </a:p>
                  </a:txBody>
                  <a:tcPr marL="68580" marR="68580" marT="0" marB="0" anchor="ctr">
                    <a:lnL w="6350" cap="flat" cmpd="sng" algn="ctr">
                      <a:solidFill>
                        <a:schemeClr val="tx1"/>
                      </a:solidFill>
                      <a:prstDash val="solid"/>
                      <a:round/>
                      <a:headEnd type="none" w="med" len="med"/>
                      <a:tailEnd type="none" w="med" len="med"/>
                    </a:lnL>
                    <a:lnR w="12700" cmpd="sng">
                      <a:noFill/>
                    </a:lnR>
                    <a:lnT w="6350"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bl>
          </a:graphicData>
        </a:graphic>
      </p:graphicFrame>
    </p:spTree>
    <p:extLst>
      <p:ext uri="{BB962C8B-B14F-4D97-AF65-F5344CB8AC3E}">
        <p14:creationId xmlns:p14="http://schemas.microsoft.com/office/powerpoint/2010/main" val="1895579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p:cNvGrpSpPr/>
          <p:nvPr/>
        </p:nvGrpSpPr>
        <p:grpSpPr>
          <a:xfrm>
            <a:off x="0" y="4559892"/>
            <a:ext cx="9144000" cy="1674673"/>
            <a:chOff x="0" y="4606783"/>
            <a:chExt cx="9144000" cy="1674673"/>
          </a:xfrm>
        </p:grpSpPr>
        <p:pic>
          <p:nvPicPr>
            <p:cNvPr id="20" name="Picture 12" descr="C:\Users\hali\Desktop\NVE\Zone B\DSC03217.JPG"/>
            <p:cNvPicPr>
              <a:picLocks noChangeAspect="1" noChangeArrowheads="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rcRect b="28876"/>
            <a:stretch>
              <a:fillRect/>
            </a:stretch>
          </p:blipFill>
          <p:spPr bwMode="auto">
            <a:xfrm>
              <a:off x="0" y="4630573"/>
              <a:ext cx="2292266" cy="1650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4"/>
            <p:cNvPicPr>
              <a:picLocks noChangeAspect="1" noChangeArrowheads="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284497" y="4618237"/>
              <a:ext cx="2310346" cy="1663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21" descr="P:\GHP\Z - Photograph\Selected Pictures\Egyptian Vulture.jpg"/>
            <p:cNvPicPr>
              <a:picLocks noChangeAspect="1" noChangeArrowheads="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rcRect t="7584"/>
            <a:stretch>
              <a:fillRect/>
            </a:stretch>
          </p:blipFill>
          <p:spPr bwMode="auto">
            <a:xfrm>
              <a:off x="4572000" y="4606783"/>
              <a:ext cx="2284497" cy="1674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
            <p:cNvPicPr>
              <a:picLocks noChangeAspect="1" noChangeArrowheads="1"/>
            </p:cNvPicPr>
            <p:nvPr/>
          </p:nvPicPr>
          <p:blipFill>
            <a:blip r:embed="rId5"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856497" y="4610818"/>
              <a:ext cx="2287503" cy="1670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3" name="Title 2"/>
          <p:cNvSpPr>
            <a:spLocks noGrp="1"/>
          </p:cNvSpPr>
          <p:nvPr>
            <p:ph type="title"/>
          </p:nvPr>
        </p:nvSpPr>
        <p:spPr/>
        <p:txBody>
          <a:bodyPr/>
          <a:lstStyle/>
          <a:p>
            <a:r>
              <a:rPr lang="en-US" sz="2800" dirty="0">
                <a:solidFill>
                  <a:schemeClr val="bg1"/>
                </a:solidFill>
              </a:rPr>
              <a:t>Fish </a:t>
            </a:r>
            <a:r>
              <a:rPr lang="en-US" sz="2800" dirty="0" smtClean="0">
                <a:solidFill>
                  <a:schemeClr val="bg1"/>
                </a:solidFill>
              </a:rPr>
              <a:t>Baseline – Indicator Species</a:t>
            </a:r>
            <a:endParaRPr lang="en-US" sz="2800" dirty="0">
              <a:solidFill>
                <a:schemeClr val="bg1"/>
              </a:solidFill>
            </a:endParaRPr>
          </a:p>
        </p:txBody>
      </p:sp>
      <p:pic>
        <p:nvPicPr>
          <p:cNvPr id="4" name="Picture 3"/>
          <p:cNvPicPr/>
          <p:nvPr/>
        </p:nvPicPr>
        <p:blipFill>
          <a:blip r:embed="rId6" cstate="screen">
            <a:extLst>
              <a:ext uri="{28A0092B-C50C-407E-A947-70E740481C1C}">
                <a14:useLocalDpi xmlns:a14="http://schemas.microsoft.com/office/drawing/2010/main"/>
              </a:ext>
            </a:extLst>
          </a:blip>
          <a:stretch>
            <a:fillRect/>
          </a:stretch>
        </p:blipFill>
        <p:spPr>
          <a:xfrm>
            <a:off x="457200" y="1508759"/>
            <a:ext cx="2545080" cy="1460977"/>
          </a:xfrm>
          <a:prstGeom prst="rect">
            <a:avLst/>
          </a:prstGeom>
        </p:spPr>
      </p:pic>
      <p:pic>
        <p:nvPicPr>
          <p:cNvPr id="5" name="Picture 4"/>
          <p:cNvPicPr/>
          <p:nvPr/>
        </p:nvPicPr>
        <p:blipFill>
          <a:blip r:embed="rId7" cstate="screen">
            <a:extLst>
              <a:ext uri="{28A0092B-C50C-407E-A947-70E740481C1C}">
                <a14:useLocalDpi xmlns:a14="http://schemas.microsoft.com/office/drawing/2010/main"/>
              </a:ext>
            </a:extLst>
          </a:blip>
          <a:stretch>
            <a:fillRect/>
          </a:stretch>
        </p:blipFill>
        <p:spPr>
          <a:xfrm>
            <a:off x="3256483" y="1494155"/>
            <a:ext cx="2545080" cy="1477645"/>
          </a:xfrm>
          <a:prstGeom prst="rect">
            <a:avLst/>
          </a:prstGeom>
        </p:spPr>
      </p:pic>
      <p:pic>
        <p:nvPicPr>
          <p:cNvPr id="7" name="Picture 6" descr="DSC01450"/>
          <p:cNvPicPr/>
          <p:nvPr/>
        </p:nvPicPr>
        <p:blipFill>
          <a:blip r:embed="rId8" cstate="screen">
            <a:lum bright="20000"/>
          </a:blip>
          <a:srcRect/>
          <a:stretch>
            <a:fillRect/>
          </a:stretch>
        </p:blipFill>
        <p:spPr bwMode="auto">
          <a:xfrm>
            <a:off x="6019800" y="1486852"/>
            <a:ext cx="2896985" cy="1477645"/>
          </a:xfrm>
          <a:prstGeom prst="rect">
            <a:avLst/>
          </a:prstGeom>
          <a:noFill/>
          <a:ln w="9525">
            <a:noFill/>
            <a:miter lim="800000"/>
            <a:headEnd/>
            <a:tailEnd/>
          </a:ln>
        </p:spPr>
      </p:pic>
      <p:pic>
        <p:nvPicPr>
          <p:cNvPr id="8" name="Picture 7"/>
          <p:cNvPicPr/>
          <p:nvPr/>
        </p:nvPicPr>
        <p:blipFill>
          <a:blip r:embed="rId9" cstate="screen">
            <a:extLst>
              <a:ext uri="{28A0092B-C50C-407E-A947-70E740481C1C}">
                <a14:useLocalDpi xmlns:a14="http://schemas.microsoft.com/office/drawing/2010/main"/>
              </a:ext>
            </a:extLst>
          </a:blip>
          <a:stretch>
            <a:fillRect/>
          </a:stretch>
        </p:blipFill>
        <p:spPr>
          <a:xfrm>
            <a:off x="451485" y="3721988"/>
            <a:ext cx="2550795" cy="1424191"/>
          </a:xfrm>
          <a:prstGeom prst="rect">
            <a:avLst/>
          </a:prstGeom>
        </p:spPr>
      </p:pic>
      <p:pic>
        <p:nvPicPr>
          <p:cNvPr id="9" name="Picture 8"/>
          <p:cNvPicPr/>
          <p:nvPr/>
        </p:nvPicPr>
        <p:blipFill>
          <a:blip r:embed="rId10" cstate="screen">
            <a:extLst>
              <a:ext uri="{28A0092B-C50C-407E-A947-70E740481C1C}">
                <a14:useLocalDpi xmlns:a14="http://schemas.microsoft.com/office/drawing/2010/main"/>
              </a:ext>
            </a:extLst>
          </a:blip>
          <a:stretch>
            <a:fillRect/>
          </a:stretch>
        </p:blipFill>
        <p:spPr>
          <a:xfrm>
            <a:off x="3268548" y="3657600"/>
            <a:ext cx="2533015" cy="1540014"/>
          </a:xfrm>
          <a:prstGeom prst="rect">
            <a:avLst/>
          </a:prstGeom>
        </p:spPr>
      </p:pic>
      <p:pic>
        <p:nvPicPr>
          <p:cNvPr id="10" name="Picture 9"/>
          <p:cNvPicPr/>
          <p:nvPr/>
        </p:nvPicPr>
        <p:blipFill>
          <a:blip r:embed="rId11" cstate="screen">
            <a:extLst>
              <a:ext uri="{28A0092B-C50C-407E-A947-70E740481C1C}">
                <a14:useLocalDpi xmlns:a14="http://schemas.microsoft.com/office/drawing/2010/main"/>
              </a:ext>
            </a:extLst>
          </a:blip>
          <a:srcRect/>
          <a:stretch>
            <a:fillRect/>
          </a:stretch>
        </p:blipFill>
        <p:spPr bwMode="auto">
          <a:xfrm>
            <a:off x="6019800" y="3657600"/>
            <a:ext cx="2819400" cy="1540014"/>
          </a:xfrm>
          <a:prstGeom prst="rect">
            <a:avLst/>
          </a:prstGeom>
          <a:noFill/>
        </p:spPr>
      </p:pic>
      <p:sp>
        <p:nvSpPr>
          <p:cNvPr id="11" name="TextBox 10"/>
          <p:cNvSpPr txBox="1"/>
          <p:nvPr/>
        </p:nvSpPr>
        <p:spPr>
          <a:xfrm>
            <a:off x="451485" y="3001726"/>
            <a:ext cx="2444115" cy="276999"/>
          </a:xfrm>
          <a:prstGeom prst="rect">
            <a:avLst/>
          </a:prstGeom>
          <a:noFill/>
        </p:spPr>
        <p:txBody>
          <a:bodyPr wrap="square" rtlCol="0">
            <a:spAutoFit/>
          </a:bodyPr>
          <a:lstStyle/>
          <a:p>
            <a:r>
              <a:rPr lang="en-US" sz="1200" i="1" dirty="0"/>
              <a:t>Tor </a:t>
            </a:r>
            <a:r>
              <a:rPr lang="en-US" sz="1200" i="1" dirty="0" err="1" smtClean="0"/>
              <a:t>putitora</a:t>
            </a:r>
            <a:endParaRPr lang="en-US" sz="1200" i="1" dirty="0"/>
          </a:p>
        </p:txBody>
      </p:sp>
      <p:sp>
        <p:nvSpPr>
          <p:cNvPr id="14" name="TextBox 13"/>
          <p:cNvSpPr txBox="1"/>
          <p:nvPr/>
        </p:nvSpPr>
        <p:spPr>
          <a:xfrm>
            <a:off x="3256483" y="3001726"/>
            <a:ext cx="2444115" cy="276999"/>
          </a:xfrm>
          <a:prstGeom prst="rect">
            <a:avLst/>
          </a:prstGeom>
          <a:noFill/>
        </p:spPr>
        <p:txBody>
          <a:bodyPr wrap="square" rtlCol="0">
            <a:spAutoFit/>
          </a:bodyPr>
          <a:lstStyle/>
          <a:p>
            <a:r>
              <a:rPr lang="en-US" sz="1200" i="1" dirty="0" err="1"/>
              <a:t>Labeo</a:t>
            </a:r>
            <a:r>
              <a:rPr lang="en-US" sz="1200" i="1" dirty="0"/>
              <a:t> </a:t>
            </a:r>
            <a:r>
              <a:rPr lang="en-US" sz="1200" i="1" dirty="0" err="1"/>
              <a:t>dyocheilus</a:t>
            </a:r>
            <a:endParaRPr lang="en-US" sz="1200" i="1" dirty="0"/>
          </a:p>
        </p:txBody>
      </p:sp>
      <p:sp>
        <p:nvSpPr>
          <p:cNvPr id="15" name="TextBox 14"/>
          <p:cNvSpPr txBox="1"/>
          <p:nvPr/>
        </p:nvSpPr>
        <p:spPr>
          <a:xfrm>
            <a:off x="6019800" y="3001726"/>
            <a:ext cx="2444115" cy="276999"/>
          </a:xfrm>
          <a:prstGeom prst="rect">
            <a:avLst/>
          </a:prstGeom>
          <a:noFill/>
        </p:spPr>
        <p:txBody>
          <a:bodyPr wrap="square" rtlCol="0">
            <a:spAutoFit/>
          </a:bodyPr>
          <a:lstStyle/>
          <a:p>
            <a:r>
              <a:rPr lang="en-GB" sz="1200" i="1" dirty="0" err="1"/>
              <a:t>Schizothorax</a:t>
            </a:r>
            <a:r>
              <a:rPr lang="en-GB" sz="1200" i="1" dirty="0"/>
              <a:t> </a:t>
            </a:r>
            <a:r>
              <a:rPr lang="en-GB" sz="1200" i="1" dirty="0" err="1"/>
              <a:t>plagiostomus</a:t>
            </a:r>
            <a:endParaRPr lang="en-US" sz="1200" i="1" dirty="0"/>
          </a:p>
        </p:txBody>
      </p:sp>
      <p:sp>
        <p:nvSpPr>
          <p:cNvPr id="16" name="TextBox 15"/>
          <p:cNvSpPr txBox="1"/>
          <p:nvPr/>
        </p:nvSpPr>
        <p:spPr>
          <a:xfrm>
            <a:off x="451485" y="5329059"/>
            <a:ext cx="2444115" cy="276999"/>
          </a:xfrm>
          <a:prstGeom prst="rect">
            <a:avLst/>
          </a:prstGeom>
          <a:noFill/>
        </p:spPr>
        <p:txBody>
          <a:bodyPr wrap="square" rtlCol="0">
            <a:spAutoFit/>
          </a:bodyPr>
          <a:lstStyle/>
          <a:p>
            <a:r>
              <a:rPr lang="en-US" sz="1200" i="1" dirty="0" err="1">
                <a:solidFill>
                  <a:schemeClr val="accent3">
                    <a:lumMod val="20000"/>
                    <a:lumOff val="80000"/>
                  </a:schemeClr>
                </a:solidFill>
              </a:rPr>
              <a:t>Botia</a:t>
            </a:r>
            <a:r>
              <a:rPr lang="en-US" sz="1200" i="1" dirty="0">
                <a:solidFill>
                  <a:schemeClr val="accent3">
                    <a:lumMod val="20000"/>
                    <a:lumOff val="80000"/>
                  </a:schemeClr>
                </a:solidFill>
              </a:rPr>
              <a:t> </a:t>
            </a:r>
            <a:r>
              <a:rPr lang="en-US" sz="1200" i="1" dirty="0" err="1">
                <a:solidFill>
                  <a:schemeClr val="accent3">
                    <a:lumMod val="20000"/>
                    <a:lumOff val="80000"/>
                  </a:schemeClr>
                </a:solidFill>
              </a:rPr>
              <a:t>rostrata</a:t>
            </a:r>
            <a:endParaRPr lang="en-US" sz="1200" i="1" dirty="0">
              <a:solidFill>
                <a:schemeClr val="accent3">
                  <a:lumMod val="20000"/>
                  <a:lumOff val="80000"/>
                </a:schemeClr>
              </a:solidFill>
            </a:endParaRPr>
          </a:p>
        </p:txBody>
      </p:sp>
      <p:sp>
        <p:nvSpPr>
          <p:cNvPr id="17" name="TextBox 16"/>
          <p:cNvSpPr txBox="1"/>
          <p:nvPr/>
        </p:nvSpPr>
        <p:spPr>
          <a:xfrm>
            <a:off x="3256483" y="5329059"/>
            <a:ext cx="2444115" cy="276999"/>
          </a:xfrm>
          <a:prstGeom prst="rect">
            <a:avLst/>
          </a:prstGeom>
          <a:noFill/>
        </p:spPr>
        <p:txBody>
          <a:bodyPr wrap="square" rtlCol="0">
            <a:spAutoFit/>
          </a:bodyPr>
          <a:lstStyle/>
          <a:p>
            <a:r>
              <a:rPr lang="en-GB" sz="1200" i="1" dirty="0" err="1">
                <a:solidFill>
                  <a:schemeClr val="accent3">
                    <a:lumMod val="20000"/>
                    <a:lumOff val="80000"/>
                  </a:schemeClr>
                </a:solidFill>
              </a:rPr>
              <a:t>Clupisoma</a:t>
            </a:r>
            <a:r>
              <a:rPr lang="en-GB" sz="1200" i="1" dirty="0">
                <a:solidFill>
                  <a:schemeClr val="accent3">
                    <a:lumMod val="20000"/>
                    <a:lumOff val="80000"/>
                  </a:schemeClr>
                </a:solidFill>
              </a:rPr>
              <a:t> </a:t>
            </a:r>
            <a:r>
              <a:rPr lang="en-GB" sz="1200" i="1" dirty="0" err="1">
                <a:solidFill>
                  <a:schemeClr val="accent3">
                    <a:lumMod val="20000"/>
                    <a:lumOff val="80000"/>
                  </a:schemeClr>
                </a:solidFill>
              </a:rPr>
              <a:t>garua</a:t>
            </a:r>
            <a:endParaRPr lang="en-US" sz="1200" i="1" dirty="0">
              <a:solidFill>
                <a:schemeClr val="accent3">
                  <a:lumMod val="20000"/>
                  <a:lumOff val="80000"/>
                </a:schemeClr>
              </a:solidFill>
            </a:endParaRPr>
          </a:p>
        </p:txBody>
      </p:sp>
      <p:sp>
        <p:nvSpPr>
          <p:cNvPr id="18" name="TextBox 17"/>
          <p:cNvSpPr txBox="1"/>
          <p:nvPr/>
        </p:nvSpPr>
        <p:spPr>
          <a:xfrm>
            <a:off x="6019800" y="5329059"/>
            <a:ext cx="2444115" cy="276999"/>
          </a:xfrm>
          <a:prstGeom prst="rect">
            <a:avLst/>
          </a:prstGeom>
          <a:noFill/>
        </p:spPr>
        <p:txBody>
          <a:bodyPr wrap="square" rtlCol="0">
            <a:spAutoFit/>
          </a:bodyPr>
          <a:lstStyle/>
          <a:p>
            <a:r>
              <a:rPr lang="en-GB" sz="1200" i="1" dirty="0" err="1">
                <a:solidFill>
                  <a:schemeClr val="accent3">
                    <a:lumMod val="20000"/>
                    <a:lumOff val="80000"/>
                  </a:schemeClr>
                </a:solidFill>
              </a:rPr>
              <a:t>Glyptothorax</a:t>
            </a:r>
            <a:r>
              <a:rPr lang="en-GB" sz="1200" i="1" dirty="0">
                <a:solidFill>
                  <a:schemeClr val="accent3">
                    <a:lumMod val="20000"/>
                    <a:lumOff val="80000"/>
                  </a:schemeClr>
                </a:solidFill>
              </a:rPr>
              <a:t> </a:t>
            </a:r>
            <a:r>
              <a:rPr lang="en-GB" sz="1200" i="1" dirty="0" err="1">
                <a:solidFill>
                  <a:schemeClr val="accent3">
                    <a:lumMod val="20000"/>
                    <a:lumOff val="80000"/>
                  </a:schemeClr>
                </a:solidFill>
              </a:rPr>
              <a:t>kashmirensis</a:t>
            </a:r>
            <a:endParaRPr lang="en-US" sz="1200" i="1" dirty="0">
              <a:solidFill>
                <a:schemeClr val="accent3">
                  <a:lumMod val="20000"/>
                  <a:lumOff val="80000"/>
                </a:schemeClr>
              </a:solidFill>
            </a:endParaRPr>
          </a:p>
        </p:txBody>
      </p:sp>
    </p:spTree>
    <p:extLst>
      <p:ext uri="{BB962C8B-B14F-4D97-AF65-F5344CB8AC3E}">
        <p14:creationId xmlns:p14="http://schemas.microsoft.com/office/powerpoint/2010/main" val="5173040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a:xfrm>
            <a:off x="228600" y="381000"/>
            <a:ext cx="4191000" cy="1143000"/>
          </a:xfrm>
        </p:spPr>
        <p:txBody>
          <a:bodyPr>
            <a:normAutofit fontScale="90000"/>
          </a:bodyPr>
          <a:lstStyle/>
          <a:p>
            <a:pPr algn="l" eaLnBrk="1" hangingPunct="1"/>
            <a:r>
              <a:rPr lang="en-US" sz="2800" dirty="0" smtClean="0"/>
              <a:t>Mapped the Socioeconomic uses of water and pressures over the aquatic and riparian ecosystem.</a:t>
            </a:r>
            <a:endParaRPr lang="en-US" sz="2200" i="1" dirty="0" smtClean="0"/>
          </a:p>
        </p:txBody>
      </p:sp>
      <p:pic>
        <p:nvPicPr>
          <p:cNvPr id="5" name="Picture 2" descr="W3E6GHP Socioeconomic Uses of Area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l="3279" t="1915" r="3742" b="2086"/>
          <a:stretch/>
        </p:blipFill>
        <p:spPr bwMode="auto">
          <a:xfrm>
            <a:off x="4671733" y="228600"/>
            <a:ext cx="4319867" cy="6291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ontent Placeholder 2"/>
          <p:cNvSpPr>
            <a:spLocks noGrp="1"/>
          </p:cNvSpPr>
          <p:nvPr>
            <p:ph idx="1"/>
          </p:nvPr>
        </p:nvSpPr>
        <p:spPr>
          <a:xfrm>
            <a:off x="533400" y="1828801"/>
            <a:ext cx="3581400" cy="1600199"/>
          </a:xfrm>
        </p:spPr>
        <p:txBody>
          <a:bodyPr>
            <a:normAutofit fontScale="85000" lnSpcReduction="10000"/>
          </a:bodyPr>
          <a:lstStyle/>
          <a:p>
            <a:pPr eaLnBrk="1" fontAlgn="ctr" hangingPunct="1"/>
            <a:r>
              <a:rPr lang="en-GB" sz="2000" dirty="0">
                <a:latin typeface="Arial" pitchFamily="34" charset="0"/>
                <a:cs typeface="Arial" pitchFamily="34" charset="0"/>
              </a:rPr>
              <a:t>Selective </a:t>
            </a:r>
            <a:r>
              <a:rPr lang="en-GB" sz="2000" dirty="0" smtClean="0">
                <a:latin typeface="Arial" pitchFamily="34" charset="0"/>
                <a:cs typeface="Arial" pitchFamily="34" charset="0"/>
              </a:rPr>
              <a:t>Fishing Pressure</a:t>
            </a:r>
            <a:endParaRPr lang="en-US" sz="2000" dirty="0">
              <a:latin typeface="Arial" pitchFamily="34" charset="0"/>
              <a:cs typeface="Arial" pitchFamily="34" charset="0"/>
            </a:endParaRPr>
          </a:p>
          <a:p>
            <a:pPr eaLnBrk="1" fontAlgn="ctr" hangingPunct="1"/>
            <a:r>
              <a:rPr lang="en-GB" sz="2000" dirty="0">
                <a:latin typeface="Arial" pitchFamily="34" charset="0"/>
                <a:cs typeface="Arial" pitchFamily="34" charset="0"/>
              </a:rPr>
              <a:t>Non-selective </a:t>
            </a:r>
            <a:r>
              <a:rPr lang="en-GB" sz="2000" dirty="0" smtClean="0">
                <a:latin typeface="Arial" pitchFamily="34" charset="0"/>
                <a:cs typeface="Arial" pitchFamily="34" charset="0"/>
              </a:rPr>
              <a:t>Fishing Pressure</a:t>
            </a:r>
            <a:endParaRPr lang="en-US" sz="2000" dirty="0">
              <a:latin typeface="Arial" pitchFamily="34" charset="0"/>
              <a:cs typeface="Arial" pitchFamily="34" charset="0"/>
            </a:endParaRPr>
          </a:p>
          <a:p>
            <a:pPr eaLnBrk="1" fontAlgn="ctr" hangingPunct="1"/>
            <a:r>
              <a:rPr lang="en-GB" sz="2000" dirty="0">
                <a:latin typeface="Arial" pitchFamily="34" charset="0"/>
                <a:cs typeface="Arial" pitchFamily="34" charset="0"/>
              </a:rPr>
              <a:t>Mining – </a:t>
            </a:r>
            <a:r>
              <a:rPr lang="en-GB" sz="2000" dirty="0" smtClean="0">
                <a:latin typeface="Arial" pitchFamily="34" charset="0"/>
                <a:cs typeface="Arial" pitchFamily="34" charset="0"/>
              </a:rPr>
              <a:t>Sand and Gravel</a:t>
            </a:r>
            <a:endParaRPr lang="en-US" sz="2000" dirty="0">
              <a:latin typeface="Arial" pitchFamily="34" charset="0"/>
              <a:cs typeface="Arial" pitchFamily="34" charset="0"/>
            </a:endParaRPr>
          </a:p>
          <a:p>
            <a:pPr eaLnBrk="1" fontAlgn="ctr" hangingPunct="1"/>
            <a:r>
              <a:rPr lang="en-GB" sz="2000" dirty="0">
                <a:latin typeface="Arial" pitchFamily="34" charset="0"/>
                <a:cs typeface="Arial" pitchFamily="34" charset="0"/>
              </a:rPr>
              <a:t>Mining – </a:t>
            </a:r>
            <a:r>
              <a:rPr lang="en-GB" sz="2000" dirty="0" smtClean="0">
                <a:latin typeface="Arial" pitchFamily="34" charset="0"/>
                <a:cs typeface="Arial" pitchFamily="34" charset="0"/>
              </a:rPr>
              <a:t>Cobble and Boulder</a:t>
            </a:r>
            <a:endParaRPr lang="en-US" sz="2000" dirty="0">
              <a:latin typeface="Arial" pitchFamily="34" charset="0"/>
              <a:cs typeface="Arial" pitchFamily="34" charset="0"/>
            </a:endParaRPr>
          </a:p>
          <a:p>
            <a:pPr eaLnBrk="1" fontAlgn="ctr" hangingPunct="1"/>
            <a:r>
              <a:rPr lang="en-GB" sz="2000" dirty="0">
                <a:latin typeface="Arial" pitchFamily="34" charset="0"/>
                <a:cs typeface="Arial" pitchFamily="34" charset="0"/>
              </a:rPr>
              <a:t>Water </a:t>
            </a:r>
            <a:r>
              <a:rPr lang="en-GB" sz="2000" dirty="0" smtClean="0">
                <a:latin typeface="Arial" pitchFamily="34" charset="0"/>
                <a:cs typeface="Arial" pitchFamily="34" charset="0"/>
              </a:rPr>
              <a:t>Quality</a:t>
            </a:r>
            <a:endParaRPr lang="en-US" sz="2000" dirty="0">
              <a:latin typeface="Arial" pitchFamily="34" charset="0"/>
              <a:cs typeface="Arial" pitchFamily="34" charset="0"/>
            </a:endParaRPr>
          </a:p>
        </p:txBody>
      </p:sp>
      <p:pic>
        <p:nvPicPr>
          <p:cNvPr id="9218" name="Picture 2" descr="C:\Users\pcardinale\Desktop\Proyectos\Pakistan\Gulpur\Pictures\illegal mining.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1826" y="3615690"/>
            <a:ext cx="4273974" cy="24041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70402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ctrTitle"/>
          </p:nvPr>
        </p:nvSpPr>
        <p:spPr/>
        <p:txBody>
          <a:bodyPr/>
          <a:lstStyle/>
          <a:p>
            <a:endParaRPr lang="en-US" smtClean="0"/>
          </a:p>
        </p:txBody>
      </p:sp>
      <p:sp>
        <p:nvSpPr>
          <p:cNvPr id="3" name="Subtitle 2"/>
          <p:cNvSpPr>
            <a:spLocks noGrp="1"/>
          </p:cNvSpPr>
          <p:nvPr>
            <p:ph type="subTitle" idx="1"/>
          </p:nvPr>
        </p:nvSpPr>
        <p:spPr/>
        <p:txBody>
          <a:bodyPr rtlCol="0">
            <a:normAutofit/>
          </a:bodyPr>
          <a:lstStyle/>
          <a:p>
            <a:pPr fontAlgn="auto">
              <a:spcAft>
                <a:spcPts val="0"/>
              </a:spcAft>
              <a:buFont typeface="Arial" pitchFamily="34" charset="0"/>
              <a:buNone/>
              <a:defRPr/>
            </a:pPr>
            <a:endParaRPr lang="en-US"/>
          </a:p>
        </p:txBody>
      </p:sp>
      <p:pic>
        <p:nvPicPr>
          <p:cNvPr id="36868" name="Picture 2" descr="S:\IK\Check\Pictures Folders\5 - Food.jpg"/>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931901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C:\Users\Dr. Anis ur Rehman\Pictures\2011-10-28\IMG_03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0"/>
            <a:ext cx="100584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014650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9624" y="105075"/>
            <a:ext cx="9047747" cy="523220"/>
          </a:xfrm>
          <a:prstGeom prst="rect">
            <a:avLst/>
          </a:prstGeom>
          <a:noFill/>
        </p:spPr>
        <p:txBody>
          <a:bodyPr wrap="square" rtlCol="0">
            <a:spAutoFit/>
          </a:bodyPr>
          <a:lstStyle/>
          <a:p>
            <a:pPr algn="ctr"/>
            <a:r>
              <a:rPr lang="en-US" sz="2800" b="1" cap="small" dirty="0" smtClean="0">
                <a:solidFill>
                  <a:schemeClr val="bg1"/>
                </a:solidFill>
                <a:latin typeface="Gill Sans MT" pitchFamily="34" charset="0"/>
              </a:rPr>
              <a:t>Focus:  Project Centered </a:t>
            </a:r>
            <a:r>
              <a:rPr lang="en-US" sz="2800" b="1" cap="small" dirty="0" err="1" smtClean="0">
                <a:solidFill>
                  <a:schemeClr val="bg1"/>
                </a:solidFill>
                <a:latin typeface="Gill Sans MT" pitchFamily="34" charset="0"/>
              </a:rPr>
              <a:t>vs</a:t>
            </a:r>
            <a:r>
              <a:rPr lang="en-US" sz="2800" b="1" cap="small" dirty="0" smtClean="0">
                <a:solidFill>
                  <a:schemeClr val="bg1"/>
                </a:solidFill>
                <a:latin typeface="Gill Sans MT" pitchFamily="34" charset="0"/>
              </a:rPr>
              <a:t> VEC </a:t>
            </a:r>
            <a:r>
              <a:rPr lang="en-US" sz="2800" b="1" cap="small" dirty="0">
                <a:solidFill>
                  <a:schemeClr val="bg1"/>
                </a:solidFill>
                <a:latin typeface="Gill Sans MT" pitchFamily="34" charset="0"/>
              </a:rPr>
              <a:t>C</a:t>
            </a:r>
            <a:r>
              <a:rPr lang="en-US" sz="2800" b="1" cap="small" dirty="0" smtClean="0">
                <a:solidFill>
                  <a:schemeClr val="bg1"/>
                </a:solidFill>
                <a:latin typeface="Gill Sans MT" pitchFamily="34" charset="0"/>
              </a:rPr>
              <a:t>entered</a:t>
            </a:r>
            <a:endParaRPr lang="en-US" sz="2800" b="1" cap="small" dirty="0">
              <a:solidFill>
                <a:schemeClr val="bg1"/>
              </a:solidFill>
              <a:latin typeface="Gill Sans MT" pitchFamily="34" charset="0"/>
            </a:endParaRPr>
          </a:p>
        </p:txBody>
      </p:sp>
      <p:grpSp>
        <p:nvGrpSpPr>
          <p:cNvPr id="2" name="Group 1"/>
          <p:cNvGrpSpPr/>
          <p:nvPr/>
        </p:nvGrpSpPr>
        <p:grpSpPr>
          <a:xfrm>
            <a:off x="676526" y="1120647"/>
            <a:ext cx="8065523" cy="2914650"/>
            <a:chOff x="676526" y="1120647"/>
            <a:chExt cx="8065523" cy="2914650"/>
          </a:xfrm>
        </p:grpSpPr>
        <p:grpSp>
          <p:nvGrpSpPr>
            <p:cNvPr id="12" name="Group 11"/>
            <p:cNvGrpSpPr/>
            <p:nvPr/>
          </p:nvGrpSpPr>
          <p:grpSpPr>
            <a:xfrm>
              <a:off x="676526" y="2133600"/>
              <a:ext cx="2311320" cy="609600"/>
              <a:chOff x="1340651" y="2133600"/>
              <a:chExt cx="2311320" cy="609600"/>
            </a:xfrm>
          </p:grpSpPr>
          <p:sp>
            <p:nvSpPr>
              <p:cNvPr id="9" name="Right Arrow 8"/>
              <p:cNvSpPr/>
              <p:nvPr/>
            </p:nvSpPr>
            <p:spPr bwMode="auto">
              <a:xfrm>
                <a:off x="2350974" y="2209800"/>
                <a:ext cx="1300997" cy="533400"/>
              </a:xfrm>
              <a:prstGeom prst="rightArrow">
                <a:avLst/>
              </a:prstGeom>
              <a:solidFill>
                <a:srgbClr val="416A20"/>
              </a:solidFill>
              <a:ln w="60325" cap="flat" cmpd="sng" algn="ctr">
                <a:solidFill>
                  <a:srgbClr val="416A20"/>
                </a:solidFill>
                <a:prstDash val="solid"/>
                <a:round/>
                <a:headEnd type="oval" w="med" len="med"/>
                <a:tailEnd type="none" w="sm" len="sm"/>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1" i="0" u="none" strike="noStrike" cap="none" normalizeH="0" baseline="0" smtClean="0">
                  <a:ln>
                    <a:noFill/>
                  </a:ln>
                  <a:solidFill>
                    <a:srgbClr val="FFFF00"/>
                  </a:solidFill>
                  <a:effectLst/>
                  <a:latin typeface="Verdana" pitchFamily="34" charset="0"/>
                </a:endParaRPr>
              </a:p>
            </p:txBody>
          </p:sp>
          <p:sp>
            <p:nvSpPr>
              <p:cNvPr id="10" name="TextBox 9"/>
              <p:cNvSpPr txBox="1"/>
              <p:nvPr/>
            </p:nvSpPr>
            <p:spPr>
              <a:xfrm>
                <a:off x="1340651" y="2133600"/>
                <a:ext cx="1143262" cy="584775"/>
              </a:xfrm>
              <a:prstGeom prst="rect">
                <a:avLst/>
              </a:prstGeom>
              <a:noFill/>
            </p:spPr>
            <p:txBody>
              <a:bodyPr wrap="none" rtlCol="0">
                <a:spAutoFit/>
              </a:bodyPr>
              <a:lstStyle/>
              <a:p>
                <a:r>
                  <a:rPr lang="en-US" sz="3200" b="1" dirty="0" smtClean="0"/>
                  <a:t>ESIA</a:t>
                </a:r>
                <a:endParaRPr lang="en-US" sz="3200" b="1" dirty="0"/>
              </a:p>
            </p:txBody>
          </p:sp>
        </p:gr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17524" y="1120647"/>
              <a:ext cx="5724525" cy="2914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3" name="Group 2"/>
          <p:cNvGrpSpPr/>
          <p:nvPr/>
        </p:nvGrpSpPr>
        <p:grpSpPr>
          <a:xfrm>
            <a:off x="631275" y="3701725"/>
            <a:ext cx="8387596" cy="2438400"/>
            <a:chOff x="631275" y="3701725"/>
            <a:chExt cx="8387596" cy="2438400"/>
          </a:xfrm>
        </p:grpSpPr>
        <p:sp>
          <p:nvSpPr>
            <p:cNvPr id="8" name="TextBox 7"/>
            <p:cNvSpPr txBox="1"/>
            <p:nvPr/>
          </p:nvSpPr>
          <p:spPr>
            <a:xfrm>
              <a:off x="631275" y="4724400"/>
              <a:ext cx="891591" cy="584775"/>
            </a:xfrm>
            <a:prstGeom prst="rect">
              <a:avLst/>
            </a:prstGeom>
            <a:noFill/>
          </p:spPr>
          <p:txBody>
            <a:bodyPr wrap="none" rtlCol="0">
              <a:spAutoFit/>
            </a:bodyPr>
            <a:lstStyle/>
            <a:p>
              <a:r>
                <a:rPr lang="en-US" sz="3200" b="1" dirty="0" smtClean="0"/>
                <a:t>CIA</a:t>
              </a:r>
              <a:endParaRPr lang="en-US" sz="3200" b="1" dirty="0"/>
            </a:p>
          </p:txBody>
        </p:sp>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51471" y="3701725"/>
              <a:ext cx="5867400"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Right Arrow 13"/>
            <p:cNvSpPr/>
            <p:nvPr/>
          </p:nvSpPr>
          <p:spPr bwMode="auto">
            <a:xfrm>
              <a:off x="1646749" y="4749200"/>
              <a:ext cx="1300997" cy="533400"/>
            </a:xfrm>
            <a:prstGeom prst="rightArrow">
              <a:avLst/>
            </a:prstGeom>
            <a:solidFill>
              <a:srgbClr val="416A20"/>
            </a:solidFill>
            <a:ln w="60325" cap="flat" cmpd="sng" algn="ctr">
              <a:solidFill>
                <a:srgbClr val="416A20"/>
              </a:solidFill>
              <a:prstDash val="solid"/>
              <a:round/>
              <a:headEnd type="oval" w="med" len="med"/>
              <a:tailEnd type="none" w="sm" len="sm"/>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1" i="0" u="none" strike="noStrike" cap="none" normalizeH="0" baseline="0" smtClean="0">
                <a:ln>
                  <a:noFill/>
                </a:ln>
                <a:solidFill>
                  <a:srgbClr val="FFFF00"/>
                </a:solidFill>
                <a:effectLst/>
                <a:latin typeface="Verdana" pitchFamily="34" charset="0"/>
              </a:endParaRPr>
            </a:p>
          </p:txBody>
        </p:sp>
      </p:grpSp>
    </p:spTree>
    <p:extLst>
      <p:ext uri="{BB962C8B-B14F-4D97-AF65-F5344CB8AC3E}">
        <p14:creationId xmlns:p14="http://schemas.microsoft.com/office/powerpoint/2010/main" val="42289058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C:\Users\Dr. Anis ur Rehman\Pictures\2011-10-28\IMG_029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0"/>
            <a:ext cx="10287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84000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ctrTitle"/>
          </p:nvPr>
        </p:nvSpPr>
        <p:spPr/>
        <p:txBody>
          <a:bodyPr/>
          <a:lstStyle/>
          <a:p>
            <a:endParaRPr lang="en-US" smtClean="0"/>
          </a:p>
        </p:txBody>
      </p:sp>
      <p:sp>
        <p:nvSpPr>
          <p:cNvPr id="3" name="Subtitle 2"/>
          <p:cNvSpPr>
            <a:spLocks noGrp="1"/>
          </p:cNvSpPr>
          <p:nvPr>
            <p:ph type="subTitle" idx="1"/>
          </p:nvPr>
        </p:nvSpPr>
        <p:spPr/>
        <p:txBody>
          <a:bodyPr rtlCol="0">
            <a:normAutofit/>
          </a:bodyPr>
          <a:lstStyle/>
          <a:p>
            <a:pPr fontAlgn="auto">
              <a:spcAft>
                <a:spcPts val="0"/>
              </a:spcAft>
              <a:buFont typeface="Arial" pitchFamily="34" charset="0"/>
              <a:buNone/>
              <a:defRPr/>
            </a:pPr>
            <a:endParaRPr lang="en-US"/>
          </a:p>
        </p:txBody>
      </p:sp>
      <p:pic>
        <p:nvPicPr>
          <p:cNvPr id="43012" name="Picture 2" descr="S:\IK\Check\Pictures Folders\9 - Construction Materials - A.JPG"/>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093181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C:\Users\Dr. Anis ur Rehman\Desktop\Kotli-Mahaseer National Park, April 11\IMG_025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0"/>
            <a:ext cx="10363200" cy="690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588814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4559892"/>
            <a:ext cx="9144000" cy="1674673"/>
            <a:chOff x="0" y="4606783"/>
            <a:chExt cx="9144000" cy="1674673"/>
          </a:xfrm>
        </p:grpSpPr>
        <p:pic>
          <p:nvPicPr>
            <p:cNvPr id="5" name="Picture 12" descr="C:\Users\hali\Desktop\NVE\Zone B\DSC03217.JPG"/>
            <p:cNvPicPr>
              <a:picLocks noChangeAspect="1" noChangeArrowheads="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rcRect b="28876"/>
            <a:stretch>
              <a:fillRect/>
            </a:stretch>
          </p:blipFill>
          <p:spPr bwMode="auto">
            <a:xfrm>
              <a:off x="0" y="4630573"/>
              <a:ext cx="2292266" cy="1650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p:cNvPicPr>
              <a:picLocks noChangeAspect="1" noChangeArrowheads="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284497" y="4618237"/>
              <a:ext cx="2310346" cy="1663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descr="P:\GHP\Z - Photograph\Selected Pictures\Egyptian Vulture.jpg"/>
            <p:cNvPicPr>
              <a:picLocks noChangeAspect="1" noChangeArrowheads="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rcRect t="7584"/>
            <a:stretch>
              <a:fillRect/>
            </a:stretch>
          </p:blipFill>
          <p:spPr bwMode="auto">
            <a:xfrm>
              <a:off x="4572000" y="4606783"/>
              <a:ext cx="2284497" cy="1674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p:cNvPicPr>
              <a:picLocks noChangeAspect="1" noChangeArrowheads="1"/>
            </p:cNvPicPr>
            <p:nvPr/>
          </p:nvPicPr>
          <p:blipFill>
            <a:blip r:embed="rId5"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856497" y="4610818"/>
              <a:ext cx="2287503" cy="1670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34818" name="Title 1"/>
          <p:cNvSpPr>
            <a:spLocks noGrp="1"/>
          </p:cNvSpPr>
          <p:nvPr>
            <p:ph type="title"/>
          </p:nvPr>
        </p:nvSpPr>
        <p:spPr>
          <a:xfrm>
            <a:off x="457200" y="-128080"/>
            <a:ext cx="8229600" cy="1143000"/>
          </a:xfrm>
        </p:spPr>
        <p:txBody>
          <a:bodyPr/>
          <a:lstStyle/>
          <a:p>
            <a:pPr eaLnBrk="1" hangingPunct="1"/>
            <a:r>
              <a:rPr lang="en-US" sz="2800" dirty="0" smtClean="0">
                <a:solidFill>
                  <a:schemeClr val="bg1"/>
                </a:solidFill>
              </a:rPr>
              <a:t>Definition of Present Ecological State </a:t>
            </a:r>
            <a:endParaRPr lang="en-US" sz="2200" i="1" dirty="0" smtClean="0">
              <a:solidFill>
                <a:schemeClr val="bg1"/>
              </a:solidFill>
            </a:endParaRPr>
          </a:p>
        </p:txBody>
      </p:sp>
      <p:graphicFrame>
        <p:nvGraphicFramePr>
          <p:cNvPr id="7" name="Content Placeholder 3"/>
          <p:cNvGraphicFramePr>
            <a:graphicFrameLocks noGrp="1"/>
          </p:cNvGraphicFramePr>
          <p:nvPr>
            <p:ph idx="1"/>
            <p:extLst>
              <p:ext uri="{D42A27DB-BD31-4B8C-83A1-F6EECF244321}">
                <p14:modId xmlns:p14="http://schemas.microsoft.com/office/powerpoint/2010/main" val="3837966026"/>
              </p:ext>
            </p:extLst>
          </p:nvPr>
        </p:nvGraphicFramePr>
        <p:xfrm>
          <a:off x="457200" y="1111761"/>
          <a:ext cx="8137525" cy="4297362"/>
        </p:xfrm>
        <a:graphic>
          <a:graphicData uri="http://schemas.openxmlformats.org/drawingml/2006/table">
            <a:tbl>
              <a:tblPr firstRow="1" bandRow="1">
                <a:tableStyleId>{5C22544A-7EE6-4342-B048-85BDC9FD1C3A}</a:tableStyleId>
              </a:tblPr>
              <a:tblGrid>
                <a:gridCol w="1078047"/>
                <a:gridCol w="904169"/>
                <a:gridCol w="6155309"/>
              </a:tblGrid>
              <a:tr h="557154">
                <a:tc>
                  <a:txBody>
                    <a:bodyPr/>
                    <a:lstStyle/>
                    <a:p>
                      <a:pPr marL="0" marR="0" algn="ctr">
                        <a:lnSpc>
                          <a:spcPct val="115000"/>
                        </a:lnSpc>
                        <a:spcBef>
                          <a:spcPts val="300"/>
                        </a:spcBef>
                        <a:spcAft>
                          <a:spcPts val="300"/>
                        </a:spcAft>
                      </a:pPr>
                      <a:r>
                        <a:rPr lang="en-GB" sz="1400" b="0" i="1" dirty="0">
                          <a:solidFill>
                            <a:schemeClr val="tx1"/>
                          </a:solidFill>
                          <a:latin typeface="Arial" pitchFamily="34" charset="0"/>
                          <a:cs typeface="Arial" pitchFamily="34" charset="0"/>
                        </a:rPr>
                        <a:t>Ecological Category</a:t>
                      </a:r>
                      <a:endParaRPr lang="en-US" sz="1400" b="0" i="1" dirty="0">
                        <a:solidFill>
                          <a:schemeClr val="tx1"/>
                        </a:solidFill>
                        <a:latin typeface="Arial" pitchFamily="34" charset="0"/>
                        <a:ea typeface="Times New Roman"/>
                        <a:cs typeface="Arial" pitchFamily="34" charset="0"/>
                      </a:endParaRPr>
                    </a:p>
                  </a:txBody>
                  <a:tcPr marL="33017" marR="33017" marT="0" marB="0">
                    <a:lnL w="12700" cmpd="sng">
                      <a:noFill/>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15000"/>
                        </a:lnSpc>
                        <a:spcBef>
                          <a:spcPts val="300"/>
                        </a:spcBef>
                        <a:spcAft>
                          <a:spcPts val="300"/>
                        </a:spcAft>
                      </a:pPr>
                      <a:r>
                        <a:rPr lang="en-GB" sz="1400" b="0" i="1" dirty="0">
                          <a:solidFill>
                            <a:schemeClr val="tx1"/>
                          </a:solidFill>
                          <a:latin typeface="Arial" pitchFamily="34" charset="0"/>
                          <a:cs typeface="Arial" pitchFamily="34" charset="0"/>
                        </a:rPr>
                        <a:t>PES % Score</a:t>
                      </a:r>
                      <a:endParaRPr lang="en-US" sz="1400" b="0" i="1" dirty="0">
                        <a:solidFill>
                          <a:schemeClr val="tx1"/>
                        </a:solidFill>
                        <a:latin typeface="Arial" pitchFamily="34" charset="0"/>
                        <a:ea typeface="Times New Roman"/>
                        <a:cs typeface="Arial" pitchFamily="34" charset="0"/>
                      </a:endParaRPr>
                    </a:p>
                  </a:txBody>
                  <a:tcPr marL="33017" marR="3301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15000"/>
                        </a:lnSpc>
                        <a:spcBef>
                          <a:spcPts val="300"/>
                        </a:spcBef>
                        <a:spcAft>
                          <a:spcPts val="300"/>
                        </a:spcAft>
                      </a:pPr>
                      <a:r>
                        <a:rPr lang="en-GB" sz="1400" b="0" i="1" dirty="0">
                          <a:solidFill>
                            <a:schemeClr val="tx1"/>
                          </a:solidFill>
                          <a:latin typeface="Arial" pitchFamily="34" charset="0"/>
                          <a:cs typeface="Arial" pitchFamily="34" charset="0"/>
                        </a:rPr>
                        <a:t>Description of the Habitat</a:t>
                      </a:r>
                      <a:endParaRPr lang="en-US" sz="1400" b="0" i="1" dirty="0">
                        <a:solidFill>
                          <a:schemeClr val="tx1"/>
                        </a:solidFill>
                        <a:latin typeface="Arial" pitchFamily="34" charset="0"/>
                        <a:ea typeface="Times New Roman"/>
                        <a:cs typeface="Arial" pitchFamily="34" charset="0"/>
                      </a:endParaRPr>
                    </a:p>
                  </a:txBody>
                  <a:tcPr marL="33017" marR="33017" marT="0" marB="0" anchor="ctr">
                    <a:lnL w="12700" cap="flat" cmpd="sng" algn="ctr">
                      <a:solidFill>
                        <a:schemeClr val="tx1"/>
                      </a:solid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421039">
                <a:tc>
                  <a:txBody>
                    <a:bodyPr/>
                    <a:lstStyle/>
                    <a:p>
                      <a:pPr marL="0" marR="0" algn="ctr">
                        <a:lnSpc>
                          <a:spcPct val="115000"/>
                        </a:lnSpc>
                        <a:spcBef>
                          <a:spcPts val="300"/>
                        </a:spcBef>
                        <a:spcAft>
                          <a:spcPts val="300"/>
                        </a:spcAft>
                      </a:pPr>
                      <a:r>
                        <a:rPr lang="en-GB" sz="1400" dirty="0">
                          <a:latin typeface="Arial" pitchFamily="34" charset="0"/>
                          <a:cs typeface="Arial" pitchFamily="34" charset="0"/>
                        </a:rPr>
                        <a:t>A</a:t>
                      </a:r>
                      <a:endParaRPr lang="en-US" sz="1400" dirty="0">
                        <a:solidFill>
                          <a:schemeClr val="tx1"/>
                        </a:solidFill>
                        <a:latin typeface="Arial" pitchFamily="34" charset="0"/>
                        <a:ea typeface="Times New Roman"/>
                        <a:cs typeface="Arial" pitchFamily="34" charset="0"/>
                      </a:endParaRPr>
                    </a:p>
                  </a:txBody>
                  <a:tcPr marL="33017" marR="33017" marT="0" marB="0"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algn="l">
                        <a:lnSpc>
                          <a:spcPct val="115000"/>
                        </a:lnSpc>
                        <a:spcBef>
                          <a:spcPts val="300"/>
                        </a:spcBef>
                        <a:spcAft>
                          <a:spcPts val="300"/>
                        </a:spcAft>
                      </a:pPr>
                      <a:r>
                        <a:rPr lang="en-GB" sz="1400" dirty="0">
                          <a:latin typeface="Arial" pitchFamily="34" charset="0"/>
                          <a:cs typeface="Arial" pitchFamily="34" charset="0"/>
                        </a:rPr>
                        <a:t>90-100%</a:t>
                      </a:r>
                      <a:endParaRPr lang="en-US" sz="1400" dirty="0">
                        <a:solidFill>
                          <a:schemeClr val="tx1"/>
                        </a:solidFill>
                        <a:latin typeface="Arial" pitchFamily="34" charset="0"/>
                        <a:ea typeface="Times New Roman"/>
                        <a:cs typeface="Arial" pitchFamily="34" charset="0"/>
                      </a:endParaRPr>
                    </a:p>
                  </a:txBody>
                  <a:tcPr marL="33017" marR="3301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nSpc>
                          <a:spcPct val="115000"/>
                        </a:lnSpc>
                        <a:spcBef>
                          <a:spcPts val="300"/>
                        </a:spcBef>
                        <a:spcAft>
                          <a:spcPts val="300"/>
                        </a:spcAft>
                      </a:pPr>
                      <a:r>
                        <a:rPr lang="en-GB" sz="1400" dirty="0">
                          <a:latin typeface="Arial" pitchFamily="34" charset="0"/>
                          <a:cs typeface="Arial" pitchFamily="34" charset="0"/>
                        </a:rPr>
                        <a:t>Still in a Reference Condition.</a:t>
                      </a:r>
                      <a:endParaRPr lang="en-US" sz="1400" dirty="0">
                        <a:solidFill>
                          <a:schemeClr val="tx1"/>
                        </a:solidFill>
                        <a:latin typeface="Arial" pitchFamily="34" charset="0"/>
                        <a:ea typeface="Times New Roman"/>
                        <a:cs typeface="Arial" pitchFamily="34" charset="0"/>
                      </a:endParaRPr>
                    </a:p>
                  </a:txBody>
                  <a:tcPr marL="33017" marR="33017" marT="0" marB="0"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r>
              <a:tr h="557154">
                <a:tc>
                  <a:txBody>
                    <a:bodyPr/>
                    <a:lstStyle/>
                    <a:p>
                      <a:pPr marL="0" marR="0" algn="ctr">
                        <a:lnSpc>
                          <a:spcPct val="115000"/>
                        </a:lnSpc>
                        <a:spcBef>
                          <a:spcPts val="300"/>
                        </a:spcBef>
                        <a:spcAft>
                          <a:spcPts val="300"/>
                        </a:spcAft>
                      </a:pPr>
                      <a:r>
                        <a:rPr lang="en-GB" sz="1400" dirty="0">
                          <a:latin typeface="Arial" pitchFamily="34" charset="0"/>
                          <a:cs typeface="Arial" pitchFamily="34" charset="0"/>
                        </a:rPr>
                        <a:t>B</a:t>
                      </a:r>
                      <a:endParaRPr lang="en-US" sz="1400" dirty="0">
                        <a:solidFill>
                          <a:schemeClr val="tx1"/>
                        </a:solidFill>
                        <a:latin typeface="Arial" pitchFamily="34" charset="0"/>
                        <a:ea typeface="Times New Roman"/>
                        <a:cs typeface="Arial" pitchFamily="34" charset="0"/>
                      </a:endParaRPr>
                    </a:p>
                  </a:txBody>
                  <a:tcPr marL="33017" marR="33017" marT="0" marB="0">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algn="l">
                        <a:lnSpc>
                          <a:spcPct val="115000"/>
                        </a:lnSpc>
                        <a:spcBef>
                          <a:spcPts val="300"/>
                        </a:spcBef>
                        <a:spcAft>
                          <a:spcPts val="300"/>
                        </a:spcAft>
                      </a:pPr>
                      <a:r>
                        <a:rPr lang="en-GB" sz="1400" dirty="0">
                          <a:latin typeface="Arial" pitchFamily="34" charset="0"/>
                          <a:cs typeface="Arial" pitchFamily="34" charset="0"/>
                        </a:rPr>
                        <a:t>80-90%</a:t>
                      </a:r>
                      <a:endParaRPr lang="en-US" sz="1400" dirty="0">
                        <a:solidFill>
                          <a:schemeClr val="tx1"/>
                        </a:solidFill>
                        <a:latin typeface="Arial" pitchFamily="34" charset="0"/>
                        <a:ea typeface="Times New Roman"/>
                        <a:cs typeface="Arial" pitchFamily="34" charset="0"/>
                      </a:endParaRPr>
                    </a:p>
                  </a:txBody>
                  <a:tcPr marL="33017" marR="3301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nSpc>
                          <a:spcPct val="115000"/>
                        </a:lnSpc>
                        <a:spcBef>
                          <a:spcPts val="300"/>
                        </a:spcBef>
                        <a:spcAft>
                          <a:spcPts val="300"/>
                        </a:spcAft>
                      </a:pPr>
                      <a:r>
                        <a:rPr lang="en-GB" sz="1400" dirty="0">
                          <a:latin typeface="Arial" pitchFamily="34" charset="0"/>
                          <a:cs typeface="Arial" pitchFamily="34" charset="0"/>
                        </a:rPr>
                        <a:t>Slightly modified from the Reference </a:t>
                      </a:r>
                      <a:r>
                        <a:rPr lang="en-GB" sz="1400" dirty="0" smtClean="0">
                          <a:latin typeface="Arial" pitchFamily="34" charset="0"/>
                          <a:cs typeface="Arial" pitchFamily="34" charset="0"/>
                        </a:rPr>
                        <a:t>Condition.</a:t>
                      </a:r>
                      <a:r>
                        <a:rPr lang="en-GB" sz="1400" baseline="0" dirty="0" smtClean="0">
                          <a:latin typeface="Arial" pitchFamily="34" charset="0"/>
                          <a:cs typeface="Arial" pitchFamily="34" charset="0"/>
                        </a:rPr>
                        <a:t> </a:t>
                      </a:r>
                      <a:r>
                        <a:rPr lang="en-GB" sz="1400" dirty="0" smtClean="0">
                          <a:latin typeface="Arial" pitchFamily="34" charset="0"/>
                          <a:cs typeface="Arial" pitchFamily="34" charset="0"/>
                        </a:rPr>
                        <a:t>A </a:t>
                      </a:r>
                      <a:r>
                        <a:rPr lang="en-GB" sz="1400" dirty="0">
                          <a:latin typeface="Arial" pitchFamily="34" charset="0"/>
                          <a:cs typeface="Arial" pitchFamily="34" charset="0"/>
                        </a:rPr>
                        <a:t>small change </a:t>
                      </a:r>
                      <a:r>
                        <a:rPr lang="en-GB" sz="1400" dirty="0" smtClean="0">
                          <a:latin typeface="Arial" pitchFamily="34" charset="0"/>
                          <a:cs typeface="Arial" pitchFamily="34" charset="0"/>
                        </a:rPr>
                        <a:t>has </a:t>
                      </a:r>
                      <a:r>
                        <a:rPr lang="en-GB" sz="1400" dirty="0">
                          <a:latin typeface="Arial" pitchFamily="34" charset="0"/>
                          <a:cs typeface="Arial" pitchFamily="34" charset="0"/>
                        </a:rPr>
                        <a:t>taken place, but the ecosystem functions are essentially unchanged.</a:t>
                      </a:r>
                      <a:endParaRPr lang="en-US" sz="1400" dirty="0">
                        <a:solidFill>
                          <a:schemeClr val="tx1"/>
                        </a:solidFill>
                        <a:latin typeface="Arial" pitchFamily="34" charset="0"/>
                        <a:ea typeface="Times New Roman"/>
                        <a:cs typeface="Arial" pitchFamily="34" charset="0"/>
                      </a:endParaRPr>
                    </a:p>
                  </a:txBody>
                  <a:tcPr marL="33017" marR="33017" marT="0" marB="0">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r>
              <a:tr h="835734">
                <a:tc>
                  <a:txBody>
                    <a:bodyPr/>
                    <a:lstStyle/>
                    <a:p>
                      <a:pPr marL="0" marR="0" algn="ctr">
                        <a:lnSpc>
                          <a:spcPct val="115000"/>
                        </a:lnSpc>
                        <a:spcBef>
                          <a:spcPts val="300"/>
                        </a:spcBef>
                        <a:spcAft>
                          <a:spcPts val="300"/>
                        </a:spcAft>
                      </a:pPr>
                      <a:r>
                        <a:rPr lang="en-GB" sz="1400">
                          <a:latin typeface="Arial" pitchFamily="34" charset="0"/>
                          <a:cs typeface="Arial" pitchFamily="34" charset="0"/>
                        </a:rPr>
                        <a:t>C</a:t>
                      </a:r>
                      <a:endParaRPr lang="en-US" sz="1400">
                        <a:solidFill>
                          <a:schemeClr val="tx1"/>
                        </a:solidFill>
                        <a:latin typeface="Arial" pitchFamily="34" charset="0"/>
                        <a:ea typeface="Times New Roman"/>
                        <a:cs typeface="Arial" pitchFamily="34" charset="0"/>
                      </a:endParaRPr>
                    </a:p>
                  </a:txBody>
                  <a:tcPr marL="33017" marR="33017" marT="0" marB="0">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algn="l">
                        <a:lnSpc>
                          <a:spcPct val="115000"/>
                        </a:lnSpc>
                        <a:spcBef>
                          <a:spcPts val="300"/>
                        </a:spcBef>
                        <a:spcAft>
                          <a:spcPts val="300"/>
                        </a:spcAft>
                      </a:pPr>
                      <a:r>
                        <a:rPr lang="en-GB" sz="1400" dirty="0">
                          <a:latin typeface="Arial" pitchFamily="34" charset="0"/>
                          <a:cs typeface="Arial" pitchFamily="34" charset="0"/>
                        </a:rPr>
                        <a:t>60-80%</a:t>
                      </a:r>
                      <a:endParaRPr lang="en-US" sz="1400" dirty="0">
                        <a:solidFill>
                          <a:schemeClr val="tx1"/>
                        </a:solidFill>
                        <a:latin typeface="Arial" pitchFamily="34" charset="0"/>
                        <a:ea typeface="Times New Roman"/>
                        <a:cs typeface="Arial" pitchFamily="34" charset="0"/>
                      </a:endParaRPr>
                    </a:p>
                  </a:txBody>
                  <a:tcPr marL="33017" marR="3301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nSpc>
                          <a:spcPct val="115000"/>
                        </a:lnSpc>
                        <a:spcBef>
                          <a:spcPts val="300"/>
                        </a:spcBef>
                        <a:spcAft>
                          <a:spcPts val="300"/>
                        </a:spcAft>
                      </a:pPr>
                      <a:r>
                        <a:rPr lang="en-GB" sz="1400" dirty="0">
                          <a:latin typeface="Arial" pitchFamily="34" charset="0"/>
                          <a:cs typeface="Arial" pitchFamily="34" charset="0"/>
                        </a:rPr>
                        <a:t>Moderately modified from the Reference Condition.  Loss and change of natural habitat and biota has occurred, but the basic ecosystem functions are still predominantly unchanged.</a:t>
                      </a:r>
                      <a:endParaRPr lang="en-US" sz="1400" dirty="0">
                        <a:solidFill>
                          <a:schemeClr val="tx1"/>
                        </a:solidFill>
                        <a:latin typeface="Arial" pitchFamily="34" charset="0"/>
                        <a:ea typeface="Times New Roman"/>
                        <a:cs typeface="Arial" pitchFamily="34" charset="0"/>
                      </a:endParaRPr>
                    </a:p>
                  </a:txBody>
                  <a:tcPr marL="33017" marR="33017" marT="0" marB="0">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r>
              <a:tr h="557154">
                <a:tc>
                  <a:txBody>
                    <a:bodyPr/>
                    <a:lstStyle/>
                    <a:p>
                      <a:pPr marL="0" marR="0" algn="ctr">
                        <a:lnSpc>
                          <a:spcPct val="115000"/>
                        </a:lnSpc>
                        <a:spcBef>
                          <a:spcPts val="300"/>
                        </a:spcBef>
                        <a:spcAft>
                          <a:spcPts val="300"/>
                        </a:spcAft>
                      </a:pPr>
                      <a:r>
                        <a:rPr lang="en-GB" sz="1400" dirty="0">
                          <a:latin typeface="Arial" pitchFamily="34" charset="0"/>
                          <a:cs typeface="Arial" pitchFamily="34" charset="0"/>
                        </a:rPr>
                        <a:t>D</a:t>
                      </a:r>
                      <a:endParaRPr lang="en-US" sz="1400" dirty="0">
                        <a:solidFill>
                          <a:schemeClr val="tx1"/>
                        </a:solidFill>
                        <a:latin typeface="Arial" pitchFamily="34" charset="0"/>
                        <a:ea typeface="Times New Roman"/>
                        <a:cs typeface="Arial" pitchFamily="34" charset="0"/>
                      </a:endParaRPr>
                    </a:p>
                  </a:txBody>
                  <a:tcPr marL="33017" marR="33017" marT="0" marB="0">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algn="l">
                        <a:lnSpc>
                          <a:spcPct val="115000"/>
                        </a:lnSpc>
                        <a:spcBef>
                          <a:spcPts val="300"/>
                        </a:spcBef>
                        <a:spcAft>
                          <a:spcPts val="300"/>
                        </a:spcAft>
                      </a:pPr>
                      <a:r>
                        <a:rPr lang="en-GB" sz="1400" dirty="0">
                          <a:latin typeface="Arial" pitchFamily="34" charset="0"/>
                          <a:cs typeface="Arial" pitchFamily="34" charset="0"/>
                        </a:rPr>
                        <a:t>40-60%</a:t>
                      </a:r>
                      <a:endParaRPr lang="en-US" sz="1400" dirty="0">
                        <a:solidFill>
                          <a:schemeClr val="tx1"/>
                        </a:solidFill>
                        <a:latin typeface="Arial" pitchFamily="34" charset="0"/>
                        <a:ea typeface="Times New Roman"/>
                        <a:cs typeface="Arial" pitchFamily="34" charset="0"/>
                      </a:endParaRPr>
                    </a:p>
                  </a:txBody>
                  <a:tcPr marL="33017" marR="3301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nSpc>
                          <a:spcPct val="115000"/>
                        </a:lnSpc>
                        <a:spcBef>
                          <a:spcPts val="300"/>
                        </a:spcBef>
                        <a:spcAft>
                          <a:spcPts val="300"/>
                        </a:spcAft>
                      </a:pPr>
                      <a:r>
                        <a:rPr lang="en-GB" sz="1400" dirty="0">
                          <a:latin typeface="Arial" pitchFamily="34" charset="0"/>
                          <a:cs typeface="Arial" pitchFamily="34" charset="0"/>
                        </a:rPr>
                        <a:t>Largely modified from the Reference </a:t>
                      </a:r>
                      <a:r>
                        <a:rPr lang="en-GB" sz="1400" dirty="0" smtClean="0">
                          <a:latin typeface="Arial" pitchFamily="34" charset="0"/>
                          <a:cs typeface="Arial" pitchFamily="34" charset="0"/>
                        </a:rPr>
                        <a:t>Condition.</a:t>
                      </a:r>
                      <a:r>
                        <a:rPr lang="en-GB" sz="1400" baseline="0" dirty="0" smtClean="0">
                          <a:latin typeface="Arial" pitchFamily="34" charset="0"/>
                          <a:cs typeface="Arial" pitchFamily="34" charset="0"/>
                        </a:rPr>
                        <a:t> </a:t>
                      </a:r>
                      <a:r>
                        <a:rPr lang="en-GB" sz="1400" dirty="0" smtClean="0">
                          <a:latin typeface="Arial" pitchFamily="34" charset="0"/>
                          <a:cs typeface="Arial" pitchFamily="34" charset="0"/>
                        </a:rPr>
                        <a:t>A </a:t>
                      </a:r>
                      <a:r>
                        <a:rPr lang="en-GB" sz="1400" dirty="0">
                          <a:latin typeface="Arial" pitchFamily="34" charset="0"/>
                          <a:cs typeface="Arial" pitchFamily="34" charset="0"/>
                        </a:rPr>
                        <a:t>large loss of natural habitat, biota and basic ecosystem functions has occurred.</a:t>
                      </a:r>
                      <a:endParaRPr lang="en-US" sz="1400" dirty="0">
                        <a:solidFill>
                          <a:schemeClr val="tx1"/>
                        </a:solidFill>
                        <a:latin typeface="Arial" pitchFamily="34" charset="0"/>
                        <a:ea typeface="Times New Roman"/>
                        <a:cs typeface="Arial" pitchFamily="34" charset="0"/>
                      </a:endParaRPr>
                    </a:p>
                  </a:txBody>
                  <a:tcPr marL="33017" marR="33017" marT="0" marB="0">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r>
              <a:tr h="557154">
                <a:tc>
                  <a:txBody>
                    <a:bodyPr/>
                    <a:lstStyle/>
                    <a:p>
                      <a:pPr marL="0" marR="0" algn="ctr">
                        <a:lnSpc>
                          <a:spcPct val="115000"/>
                        </a:lnSpc>
                        <a:spcBef>
                          <a:spcPts val="300"/>
                        </a:spcBef>
                        <a:spcAft>
                          <a:spcPts val="300"/>
                        </a:spcAft>
                      </a:pPr>
                      <a:r>
                        <a:rPr lang="en-GB" sz="1400">
                          <a:latin typeface="Arial" pitchFamily="34" charset="0"/>
                          <a:cs typeface="Arial" pitchFamily="34" charset="0"/>
                        </a:rPr>
                        <a:t>E</a:t>
                      </a:r>
                      <a:endParaRPr lang="en-US" sz="1400">
                        <a:solidFill>
                          <a:schemeClr val="tx1"/>
                        </a:solidFill>
                        <a:latin typeface="Arial" pitchFamily="34" charset="0"/>
                        <a:ea typeface="Times New Roman"/>
                        <a:cs typeface="Arial" pitchFamily="34" charset="0"/>
                      </a:endParaRPr>
                    </a:p>
                  </a:txBody>
                  <a:tcPr marL="33017" marR="33017" marT="0" marB="0">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algn="l">
                        <a:lnSpc>
                          <a:spcPct val="115000"/>
                        </a:lnSpc>
                        <a:spcBef>
                          <a:spcPts val="300"/>
                        </a:spcBef>
                        <a:spcAft>
                          <a:spcPts val="300"/>
                        </a:spcAft>
                      </a:pPr>
                      <a:r>
                        <a:rPr lang="en-GB" sz="1400" dirty="0">
                          <a:latin typeface="Arial" pitchFamily="34" charset="0"/>
                          <a:cs typeface="Arial" pitchFamily="34" charset="0"/>
                        </a:rPr>
                        <a:t>20-40%</a:t>
                      </a:r>
                      <a:endParaRPr lang="en-US" sz="1400" dirty="0">
                        <a:solidFill>
                          <a:schemeClr val="tx1"/>
                        </a:solidFill>
                        <a:latin typeface="Arial" pitchFamily="34" charset="0"/>
                        <a:ea typeface="Times New Roman"/>
                        <a:cs typeface="Arial" pitchFamily="34" charset="0"/>
                      </a:endParaRPr>
                    </a:p>
                  </a:txBody>
                  <a:tcPr marL="33017" marR="3301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nSpc>
                          <a:spcPct val="115000"/>
                        </a:lnSpc>
                        <a:spcBef>
                          <a:spcPts val="300"/>
                        </a:spcBef>
                        <a:spcAft>
                          <a:spcPts val="300"/>
                        </a:spcAft>
                      </a:pPr>
                      <a:r>
                        <a:rPr lang="en-GB" sz="1400" dirty="0">
                          <a:latin typeface="Arial" pitchFamily="34" charset="0"/>
                          <a:cs typeface="Arial" pitchFamily="34" charset="0"/>
                        </a:rPr>
                        <a:t>Seriously modified from the Reference </a:t>
                      </a:r>
                      <a:r>
                        <a:rPr lang="en-GB" sz="1400" dirty="0" smtClean="0">
                          <a:latin typeface="Arial" pitchFamily="34" charset="0"/>
                          <a:cs typeface="Arial" pitchFamily="34" charset="0"/>
                        </a:rPr>
                        <a:t>Condition.</a:t>
                      </a:r>
                      <a:r>
                        <a:rPr lang="en-GB" sz="1400" baseline="0" dirty="0" smtClean="0">
                          <a:latin typeface="Arial" pitchFamily="34" charset="0"/>
                          <a:cs typeface="Arial" pitchFamily="34" charset="0"/>
                        </a:rPr>
                        <a:t> </a:t>
                      </a:r>
                      <a:r>
                        <a:rPr lang="en-GB" sz="1400" dirty="0" smtClean="0">
                          <a:latin typeface="Arial" pitchFamily="34" charset="0"/>
                          <a:cs typeface="Arial" pitchFamily="34" charset="0"/>
                        </a:rPr>
                        <a:t>The </a:t>
                      </a:r>
                      <a:r>
                        <a:rPr lang="en-GB" sz="1400" dirty="0">
                          <a:latin typeface="Arial" pitchFamily="34" charset="0"/>
                          <a:cs typeface="Arial" pitchFamily="34" charset="0"/>
                        </a:rPr>
                        <a:t>loss of natural habitat, biota and basic ecosystem functions is extensive.</a:t>
                      </a:r>
                      <a:endParaRPr lang="en-US" sz="1400" dirty="0">
                        <a:solidFill>
                          <a:schemeClr val="tx1"/>
                        </a:solidFill>
                        <a:latin typeface="Arial" pitchFamily="34" charset="0"/>
                        <a:ea typeface="Times New Roman"/>
                        <a:cs typeface="Arial" pitchFamily="34" charset="0"/>
                      </a:endParaRPr>
                    </a:p>
                  </a:txBody>
                  <a:tcPr marL="33017" marR="33017" marT="0" marB="0">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r>
              <a:tr h="811973">
                <a:tc>
                  <a:txBody>
                    <a:bodyPr/>
                    <a:lstStyle/>
                    <a:p>
                      <a:pPr marL="0" marR="0" algn="ctr">
                        <a:lnSpc>
                          <a:spcPct val="115000"/>
                        </a:lnSpc>
                        <a:spcBef>
                          <a:spcPts val="300"/>
                        </a:spcBef>
                        <a:spcAft>
                          <a:spcPts val="300"/>
                        </a:spcAft>
                      </a:pPr>
                      <a:r>
                        <a:rPr lang="en-GB" sz="1400" dirty="0">
                          <a:latin typeface="Arial" pitchFamily="34" charset="0"/>
                          <a:cs typeface="Arial" pitchFamily="34" charset="0"/>
                        </a:rPr>
                        <a:t>F</a:t>
                      </a:r>
                      <a:endParaRPr lang="en-US" sz="1400" dirty="0">
                        <a:solidFill>
                          <a:schemeClr val="tx1"/>
                        </a:solidFill>
                        <a:latin typeface="Arial" pitchFamily="34" charset="0"/>
                        <a:ea typeface="Times New Roman"/>
                        <a:cs typeface="Arial" pitchFamily="34" charset="0"/>
                      </a:endParaRPr>
                    </a:p>
                  </a:txBody>
                  <a:tcPr marL="33017" marR="33017" marT="0" marB="0">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ysDot"/>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algn="l">
                        <a:lnSpc>
                          <a:spcPct val="115000"/>
                        </a:lnSpc>
                        <a:spcBef>
                          <a:spcPts val="300"/>
                        </a:spcBef>
                        <a:spcAft>
                          <a:spcPts val="300"/>
                        </a:spcAft>
                      </a:pPr>
                      <a:r>
                        <a:rPr lang="en-GB" sz="1400" dirty="0">
                          <a:latin typeface="Arial" pitchFamily="34" charset="0"/>
                          <a:cs typeface="Arial" pitchFamily="34" charset="0"/>
                        </a:rPr>
                        <a:t>0-20%</a:t>
                      </a:r>
                      <a:endParaRPr lang="en-US" sz="1400" dirty="0">
                        <a:solidFill>
                          <a:schemeClr val="tx1"/>
                        </a:solidFill>
                        <a:latin typeface="Arial" pitchFamily="34" charset="0"/>
                        <a:ea typeface="Times New Roman"/>
                        <a:cs typeface="Arial" pitchFamily="34" charset="0"/>
                      </a:endParaRPr>
                    </a:p>
                  </a:txBody>
                  <a:tcPr marL="33017" marR="3301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ot"/>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nSpc>
                          <a:spcPct val="115000"/>
                        </a:lnSpc>
                        <a:spcBef>
                          <a:spcPts val="300"/>
                        </a:spcBef>
                        <a:spcAft>
                          <a:spcPts val="300"/>
                        </a:spcAft>
                      </a:pPr>
                      <a:r>
                        <a:rPr lang="en-GB" sz="1400" dirty="0">
                          <a:latin typeface="Arial" pitchFamily="34" charset="0"/>
                          <a:cs typeface="Arial" pitchFamily="34" charset="0"/>
                        </a:rPr>
                        <a:t>Critically/extremely modified from the Reference </a:t>
                      </a:r>
                      <a:r>
                        <a:rPr lang="en-GB" sz="1400" dirty="0" smtClean="0">
                          <a:latin typeface="Arial" pitchFamily="34" charset="0"/>
                          <a:cs typeface="Arial" pitchFamily="34" charset="0"/>
                        </a:rPr>
                        <a:t>Condition.</a:t>
                      </a:r>
                      <a:r>
                        <a:rPr lang="en-GB" sz="1400" baseline="0" dirty="0" smtClean="0">
                          <a:latin typeface="Arial" pitchFamily="34" charset="0"/>
                          <a:cs typeface="Arial" pitchFamily="34" charset="0"/>
                        </a:rPr>
                        <a:t> </a:t>
                      </a:r>
                      <a:r>
                        <a:rPr lang="en-GB" sz="1400" dirty="0" smtClean="0">
                          <a:latin typeface="Arial" pitchFamily="34" charset="0"/>
                          <a:cs typeface="Arial" pitchFamily="34" charset="0"/>
                        </a:rPr>
                        <a:t>The </a:t>
                      </a:r>
                      <a:r>
                        <a:rPr lang="en-GB" sz="1400" dirty="0">
                          <a:latin typeface="Arial" pitchFamily="34" charset="0"/>
                          <a:cs typeface="Arial" pitchFamily="34" charset="0"/>
                        </a:rPr>
                        <a:t>system has been critically modified with an almost complete loss of natural habitat and </a:t>
                      </a:r>
                      <a:r>
                        <a:rPr lang="en-GB" sz="1400" dirty="0" smtClean="0">
                          <a:latin typeface="Arial" pitchFamily="34" charset="0"/>
                          <a:cs typeface="Arial" pitchFamily="34" charset="0"/>
                        </a:rPr>
                        <a:t>biota</a:t>
                      </a:r>
                      <a:endParaRPr lang="en-US" sz="1400" dirty="0">
                        <a:solidFill>
                          <a:schemeClr val="tx1"/>
                        </a:solidFill>
                        <a:latin typeface="Arial" pitchFamily="34" charset="0"/>
                        <a:ea typeface="Times New Roman"/>
                        <a:cs typeface="Arial" pitchFamily="34" charset="0"/>
                      </a:endParaRPr>
                    </a:p>
                  </a:txBody>
                  <a:tcPr marL="33017" marR="33017" marT="0" marB="0">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ysDot"/>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bl>
          </a:graphicData>
        </a:graphic>
      </p:graphicFrame>
    </p:spTree>
    <p:extLst>
      <p:ext uri="{BB962C8B-B14F-4D97-AF65-F5344CB8AC3E}">
        <p14:creationId xmlns:p14="http://schemas.microsoft.com/office/powerpoint/2010/main" val="31191850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0" y="4559892"/>
            <a:ext cx="9144000" cy="1674673"/>
            <a:chOff x="0" y="4606783"/>
            <a:chExt cx="9144000" cy="1674673"/>
          </a:xfrm>
        </p:grpSpPr>
        <p:pic>
          <p:nvPicPr>
            <p:cNvPr id="7" name="Picture 12" descr="C:\Users\hali\Desktop\NVE\Zone B\DSC03217.JPG"/>
            <p:cNvPicPr>
              <a:picLocks noChangeAspect="1" noChangeArrowheads="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rcRect b="28876"/>
            <a:stretch>
              <a:fillRect/>
            </a:stretch>
          </p:blipFill>
          <p:spPr bwMode="auto">
            <a:xfrm>
              <a:off x="0" y="4630573"/>
              <a:ext cx="2292266" cy="1650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p:cNvPicPr>
              <a:picLocks noChangeAspect="1" noChangeArrowheads="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284497" y="4618237"/>
              <a:ext cx="2310346" cy="1663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descr="P:\GHP\Z - Photograph\Selected Pictures\Egyptian Vulture.jpg"/>
            <p:cNvPicPr>
              <a:picLocks noChangeAspect="1" noChangeArrowheads="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rcRect t="7584"/>
            <a:stretch>
              <a:fillRect/>
            </a:stretch>
          </p:blipFill>
          <p:spPr bwMode="auto">
            <a:xfrm>
              <a:off x="4572000" y="4606783"/>
              <a:ext cx="2284497" cy="1674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p:cNvPicPr>
              <a:picLocks noChangeAspect="1" noChangeArrowheads="1"/>
            </p:cNvPicPr>
            <p:nvPr/>
          </p:nvPicPr>
          <p:blipFill>
            <a:blip r:embed="rId5"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856497" y="4610818"/>
              <a:ext cx="2287503" cy="1670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aphicFrame>
        <p:nvGraphicFramePr>
          <p:cNvPr id="4" name="Content Placeholder 3"/>
          <p:cNvGraphicFramePr>
            <a:graphicFrameLocks noGrp="1"/>
          </p:cNvGraphicFramePr>
          <p:nvPr>
            <p:ph idx="1"/>
            <p:extLst>
              <p:ext uri="{D42A27DB-BD31-4B8C-83A1-F6EECF244321}">
                <p14:modId xmlns:p14="http://schemas.microsoft.com/office/powerpoint/2010/main" val="2800384854"/>
              </p:ext>
            </p:extLst>
          </p:nvPr>
        </p:nvGraphicFramePr>
        <p:xfrm>
          <a:off x="677767" y="1089498"/>
          <a:ext cx="7810500" cy="4586925"/>
        </p:xfrm>
        <a:graphic>
          <a:graphicData uri="http://schemas.openxmlformats.org/drawingml/2006/table">
            <a:tbl>
              <a:tblPr>
                <a:tableStyleId>{5C22544A-7EE6-4342-B048-85BDC9FD1C3A}</a:tableStyleId>
              </a:tblPr>
              <a:tblGrid>
                <a:gridCol w="762000"/>
                <a:gridCol w="1600200"/>
                <a:gridCol w="3924300"/>
                <a:gridCol w="1524000"/>
              </a:tblGrid>
              <a:tr h="228600">
                <a:tc>
                  <a:txBody>
                    <a:bodyPr/>
                    <a:lstStyle/>
                    <a:p>
                      <a:pPr marL="0" marR="0" algn="ctr">
                        <a:lnSpc>
                          <a:spcPct val="120000"/>
                        </a:lnSpc>
                        <a:spcBef>
                          <a:spcPts val="0"/>
                        </a:spcBef>
                        <a:spcAft>
                          <a:spcPts val="0"/>
                        </a:spcAft>
                      </a:pPr>
                      <a:r>
                        <a:rPr lang="en-GB" sz="2000" i="1" dirty="0">
                          <a:effectLst/>
                          <a:latin typeface="Arial" pitchFamily="34" charset="0"/>
                          <a:cs typeface="Arial" pitchFamily="34" charset="0"/>
                        </a:rPr>
                        <a:t>EF Site No.</a:t>
                      </a:r>
                      <a:endParaRPr lang="en-US" sz="2000" i="1" dirty="0">
                        <a:effectLst/>
                        <a:latin typeface="Arial" pitchFamily="34" charset="0"/>
                        <a:ea typeface="Calibri"/>
                        <a:cs typeface="Arial" pitchFamily="34" charset="0"/>
                      </a:endParaRPr>
                    </a:p>
                  </a:txBody>
                  <a:tcPr marL="68580" marR="68580" marT="0" marB="0" anchor="ctr">
                    <a:lnR w="6350"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en-GB" sz="2000" i="1" dirty="0">
                          <a:effectLst/>
                          <a:latin typeface="Arial" pitchFamily="34" charset="0"/>
                          <a:cs typeface="Arial" pitchFamily="34" charset="0"/>
                        </a:rPr>
                        <a:t>Site</a:t>
                      </a:r>
                      <a:endParaRPr lang="en-US" sz="2000" i="1" dirty="0">
                        <a:effectLst/>
                        <a:latin typeface="Arial" pitchFamily="34" charset="0"/>
                        <a:ea typeface="Calibri"/>
                        <a:cs typeface="Arial" pitchFamily="34" charset="0"/>
                      </a:endParaRPr>
                    </a:p>
                  </a:txBody>
                  <a:tcPr marL="68580" marR="68580" marT="0" marB="0"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en-GB" sz="2000" i="1" dirty="0">
                          <a:effectLst/>
                          <a:latin typeface="Arial" pitchFamily="34" charset="0"/>
                          <a:cs typeface="Arial" pitchFamily="34" charset="0"/>
                        </a:rPr>
                        <a:t>Description</a:t>
                      </a:r>
                      <a:endParaRPr lang="en-US" sz="2000" i="1" dirty="0">
                        <a:effectLst/>
                        <a:latin typeface="Arial" pitchFamily="34" charset="0"/>
                        <a:ea typeface="Calibri"/>
                        <a:cs typeface="Arial" pitchFamily="34" charset="0"/>
                      </a:endParaRPr>
                    </a:p>
                  </a:txBody>
                  <a:tcPr marL="68580" marR="68580" marT="0" marB="0"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en-GB" sz="2000" i="1" dirty="0">
                          <a:effectLst/>
                          <a:latin typeface="Arial" pitchFamily="34" charset="0"/>
                          <a:cs typeface="Arial" pitchFamily="34" charset="0"/>
                        </a:rPr>
                        <a:t>Present Ecological State</a:t>
                      </a:r>
                      <a:endParaRPr lang="en-US" sz="2000" i="1" dirty="0">
                        <a:effectLst/>
                        <a:latin typeface="Arial" pitchFamily="34" charset="0"/>
                        <a:ea typeface="Calibri"/>
                        <a:cs typeface="Arial" pitchFamily="34" charset="0"/>
                      </a:endParaRPr>
                    </a:p>
                  </a:txBody>
                  <a:tcPr marL="68580" marR="68580" marT="0" marB="0" anchor="ctr">
                    <a:lnL w="6350" cap="flat" cmpd="sng" algn="ctr">
                      <a:solidFill>
                        <a:schemeClr val="tx1"/>
                      </a:solidFill>
                      <a:prstDash val="sysDot"/>
                      <a:round/>
                      <a:headEnd type="none" w="med" len="med"/>
                      <a:tailEnd type="none" w="med" len="med"/>
                    </a:lnL>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7345">
                <a:tc>
                  <a:txBody>
                    <a:bodyPr/>
                    <a:lstStyle/>
                    <a:p>
                      <a:pPr marL="0" marR="0" algn="ctr">
                        <a:lnSpc>
                          <a:spcPct val="120000"/>
                        </a:lnSpc>
                        <a:spcBef>
                          <a:spcPts val="0"/>
                        </a:spcBef>
                        <a:spcAft>
                          <a:spcPts val="0"/>
                        </a:spcAft>
                      </a:pPr>
                      <a:r>
                        <a:rPr lang="en-GB" sz="2000" dirty="0">
                          <a:effectLst/>
                          <a:latin typeface="Arial" pitchFamily="34" charset="0"/>
                          <a:cs typeface="Arial" pitchFamily="34" charset="0"/>
                        </a:rPr>
                        <a:t>1</a:t>
                      </a:r>
                      <a:endParaRPr lang="en-US" sz="2000" dirty="0">
                        <a:effectLst/>
                        <a:latin typeface="Arial" pitchFamily="34" charset="0"/>
                        <a:ea typeface="Calibri"/>
                        <a:cs typeface="Arial" pitchFamily="34" charset="0"/>
                      </a:endParaRPr>
                    </a:p>
                  </a:txBody>
                  <a:tcPr marL="68580" marR="68580" marT="0" marB="0" anchor="ctr">
                    <a:lnR w="635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ysDot"/>
                      <a:round/>
                      <a:headEnd type="none" w="med" len="med"/>
                      <a:tailEnd type="none" w="med" len="med"/>
                    </a:lnB>
                    <a:solidFill>
                      <a:schemeClr val="bg1"/>
                    </a:solidFill>
                  </a:tcPr>
                </a:tc>
                <a:tc>
                  <a:txBody>
                    <a:bodyPr/>
                    <a:lstStyle/>
                    <a:p>
                      <a:pPr marL="0" marR="0" algn="l">
                        <a:lnSpc>
                          <a:spcPct val="120000"/>
                        </a:lnSpc>
                        <a:spcBef>
                          <a:spcPts val="0"/>
                        </a:spcBef>
                        <a:spcAft>
                          <a:spcPts val="0"/>
                        </a:spcAft>
                      </a:pPr>
                      <a:r>
                        <a:rPr lang="en-GB" sz="2000" dirty="0" err="1">
                          <a:effectLst/>
                          <a:latin typeface="Arial" pitchFamily="34" charset="0"/>
                          <a:cs typeface="Arial" pitchFamily="34" charset="0"/>
                        </a:rPr>
                        <a:t>Kallar</a:t>
                      </a:r>
                      <a:r>
                        <a:rPr lang="en-GB" sz="2000" dirty="0">
                          <a:effectLst/>
                          <a:latin typeface="Arial" pitchFamily="34" charset="0"/>
                          <a:cs typeface="Arial" pitchFamily="34" charset="0"/>
                        </a:rPr>
                        <a:t> Bridge</a:t>
                      </a:r>
                      <a:endParaRPr lang="en-US" sz="2000" dirty="0">
                        <a:effectLst/>
                        <a:latin typeface="Arial" pitchFamily="34" charset="0"/>
                        <a:ea typeface="Calibri"/>
                        <a:cs typeface="Arial" pitchFamily="34" charset="0"/>
                      </a:endParaRPr>
                    </a:p>
                  </a:txBody>
                  <a:tcPr marL="68580" marR="68580" marT="0" marB="0">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ysDot"/>
                      <a:round/>
                      <a:headEnd type="none" w="med" len="med"/>
                      <a:tailEnd type="none" w="med" len="med"/>
                    </a:lnB>
                    <a:solidFill>
                      <a:schemeClr val="bg1"/>
                    </a:solidFill>
                  </a:tcPr>
                </a:tc>
                <a:tc>
                  <a:txBody>
                    <a:bodyPr/>
                    <a:lstStyle/>
                    <a:p>
                      <a:pPr marL="0" marR="0" algn="l">
                        <a:lnSpc>
                          <a:spcPct val="120000"/>
                        </a:lnSpc>
                        <a:spcBef>
                          <a:spcPts val="0"/>
                        </a:spcBef>
                        <a:spcAft>
                          <a:spcPts val="0"/>
                        </a:spcAft>
                      </a:pPr>
                      <a:r>
                        <a:rPr lang="en-GB" sz="2000" dirty="0">
                          <a:effectLst/>
                          <a:latin typeface="Arial" pitchFamily="34" charset="0"/>
                          <a:cs typeface="Arial" pitchFamily="34" charset="0"/>
                        </a:rPr>
                        <a:t>Situated upstream of the full supply level of the reservoir.</a:t>
                      </a:r>
                      <a:endParaRPr lang="en-US" sz="2000" dirty="0">
                        <a:effectLst/>
                        <a:latin typeface="Arial" pitchFamily="34" charset="0"/>
                        <a:ea typeface="Calibri"/>
                        <a:cs typeface="Arial" pitchFamily="34" charset="0"/>
                      </a:endParaRPr>
                    </a:p>
                  </a:txBody>
                  <a:tcPr marL="68580" marR="68580" marT="0" marB="0"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ysDot"/>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en-GB" sz="2000" dirty="0">
                          <a:effectLst/>
                          <a:latin typeface="Arial" pitchFamily="34" charset="0"/>
                          <a:cs typeface="Arial" pitchFamily="34" charset="0"/>
                        </a:rPr>
                        <a:t>C</a:t>
                      </a:r>
                      <a:endParaRPr lang="en-US" sz="2000" dirty="0">
                        <a:effectLst/>
                        <a:latin typeface="Arial" pitchFamily="34" charset="0"/>
                        <a:ea typeface="Calibri"/>
                        <a:cs typeface="Arial" pitchFamily="34" charset="0"/>
                      </a:endParaRPr>
                    </a:p>
                  </a:txBody>
                  <a:tcPr marL="68580" marR="68580" marT="0" marB="0" anchor="ctr">
                    <a:lnL w="6350" cap="flat" cmpd="sng" algn="ctr">
                      <a:solidFill>
                        <a:schemeClr val="tx1"/>
                      </a:solidFill>
                      <a:prstDash val="sysDot"/>
                      <a:round/>
                      <a:headEnd type="none" w="med" len="med"/>
                      <a:tailEnd type="none" w="med" len="med"/>
                    </a:lnL>
                    <a:lnT w="12700" cap="flat" cmpd="sng" algn="ctr">
                      <a:solidFill>
                        <a:schemeClr val="tx1"/>
                      </a:solidFill>
                      <a:prstDash val="solid"/>
                      <a:round/>
                      <a:headEnd type="none" w="med" len="med"/>
                      <a:tailEnd type="none" w="med" len="med"/>
                    </a:lnT>
                    <a:lnB w="6350" cap="flat" cmpd="sng" algn="ctr">
                      <a:solidFill>
                        <a:schemeClr val="tx1"/>
                      </a:solidFill>
                      <a:prstDash val="sysDot"/>
                      <a:round/>
                      <a:headEnd type="none" w="med" len="med"/>
                      <a:tailEnd type="none" w="med" len="med"/>
                    </a:lnB>
                    <a:solidFill>
                      <a:schemeClr val="bg1"/>
                    </a:solidFill>
                  </a:tcPr>
                </a:tc>
              </a:tr>
              <a:tr h="0">
                <a:tc>
                  <a:txBody>
                    <a:bodyPr/>
                    <a:lstStyle/>
                    <a:p>
                      <a:pPr marL="0" marR="0" algn="ctr">
                        <a:lnSpc>
                          <a:spcPct val="120000"/>
                        </a:lnSpc>
                        <a:spcBef>
                          <a:spcPts val="0"/>
                        </a:spcBef>
                        <a:spcAft>
                          <a:spcPts val="0"/>
                        </a:spcAft>
                      </a:pPr>
                      <a:r>
                        <a:rPr lang="en-GB" sz="2000" dirty="0">
                          <a:effectLst/>
                          <a:latin typeface="Arial" pitchFamily="34" charset="0"/>
                          <a:cs typeface="Arial" pitchFamily="34" charset="0"/>
                        </a:rPr>
                        <a:t>2</a:t>
                      </a:r>
                      <a:endParaRPr lang="en-US" sz="2000" dirty="0">
                        <a:effectLst/>
                        <a:latin typeface="Arial" pitchFamily="34" charset="0"/>
                        <a:ea typeface="Calibri"/>
                        <a:cs typeface="Arial" pitchFamily="34" charset="0"/>
                      </a:endParaRPr>
                    </a:p>
                  </a:txBody>
                  <a:tcPr marL="68580" marR="68580" marT="0" marB="0" anchor="ctr">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solidFill>
                      <a:schemeClr val="bg1"/>
                    </a:solidFill>
                  </a:tcPr>
                </a:tc>
                <a:tc>
                  <a:txBody>
                    <a:bodyPr/>
                    <a:lstStyle/>
                    <a:p>
                      <a:pPr marL="0" marR="0" algn="l">
                        <a:lnSpc>
                          <a:spcPct val="120000"/>
                        </a:lnSpc>
                        <a:spcBef>
                          <a:spcPts val="0"/>
                        </a:spcBef>
                        <a:spcAft>
                          <a:spcPts val="0"/>
                        </a:spcAft>
                      </a:pPr>
                      <a:r>
                        <a:rPr lang="en-GB" sz="2000">
                          <a:effectLst/>
                          <a:latin typeface="Arial" pitchFamily="34" charset="0"/>
                          <a:cs typeface="Arial" pitchFamily="34" charset="0"/>
                        </a:rPr>
                        <a:t>Borali Bridge</a:t>
                      </a:r>
                      <a:endParaRPr lang="en-US" sz="2000">
                        <a:effectLst/>
                        <a:latin typeface="Arial" pitchFamily="34" charset="0"/>
                        <a:ea typeface="Calibri"/>
                        <a:cs typeface="Arial" pitchFamily="34" charset="0"/>
                      </a:endParaRPr>
                    </a:p>
                  </a:txBody>
                  <a:tcPr marL="68580" marR="68580" marT="0" marB="0">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solidFill>
                      <a:schemeClr val="bg1"/>
                    </a:solidFill>
                  </a:tcPr>
                </a:tc>
                <a:tc>
                  <a:txBody>
                    <a:bodyPr/>
                    <a:lstStyle/>
                    <a:p>
                      <a:pPr marL="0" marR="0" algn="l">
                        <a:lnSpc>
                          <a:spcPct val="120000"/>
                        </a:lnSpc>
                        <a:spcBef>
                          <a:spcPts val="0"/>
                        </a:spcBef>
                        <a:spcAft>
                          <a:spcPts val="0"/>
                        </a:spcAft>
                      </a:pPr>
                      <a:r>
                        <a:rPr lang="en-GB" sz="2000" dirty="0">
                          <a:effectLst/>
                          <a:latin typeface="Arial" pitchFamily="34" charset="0"/>
                          <a:cs typeface="Arial" pitchFamily="34" charset="0"/>
                        </a:rPr>
                        <a:t>Situated between the weir and the tailrace</a:t>
                      </a:r>
                      <a:endParaRPr lang="en-US" sz="2000" dirty="0">
                        <a:effectLst/>
                        <a:latin typeface="Arial" pitchFamily="34" charset="0"/>
                        <a:ea typeface="Calibri"/>
                        <a:cs typeface="Arial" pitchFamily="34" charset="0"/>
                      </a:endParaRPr>
                    </a:p>
                  </a:txBody>
                  <a:tcPr marL="68580" marR="68580" marT="0" marB="0"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en-GB" sz="2000" dirty="0">
                          <a:effectLst/>
                          <a:latin typeface="Arial" pitchFamily="34" charset="0"/>
                          <a:cs typeface="Arial" pitchFamily="34" charset="0"/>
                        </a:rPr>
                        <a:t>C</a:t>
                      </a:r>
                      <a:endParaRPr lang="en-US" sz="2000" dirty="0">
                        <a:effectLst/>
                        <a:latin typeface="Arial" pitchFamily="34" charset="0"/>
                        <a:ea typeface="Calibri"/>
                        <a:cs typeface="Arial" pitchFamily="34" charset="0"/>
                      </a:endParaRPr>
                    </a:p>
                  </a:txBody>
                  <a:tcPr marL="68580" marR="68580" marT="0" marB="0" anchor="ctr">
                    <a:lnL w="6350" cap="flat" cmpd="sng" algn="ctr">
                      <a:solidFill>
                        <a:schemeClr val="tx1"/>
                      </a:solidFill>
                      <a:prstDash val="sysDot"/>
                      <a:round/>
                      <a:headEnd type="none" w="med" len="med"/>
                      <a:tailEnd type="none" w="med" len="med"/>
                    </a:lnL>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solidFill>
                      <a:schemeClr val="bg1"/>
                    </a:solidFill>
                  </a:tcPr>
                </a:tc>
              </a:tr>
              <a:tr h="39243">
                <a:tc>
                  <a:txBody>
                    <a:bodyPr/>
                    <a:lstStyle/>
                    <a:p>
                      <a:pPr marL="0" marR="0" algn="ctr">
                        <a:lnSpc>
                          <a:spcPct val="120000"/>
                        </a:lnSpc>
                        <a:spcBef>
                          <a:spcPts val="0"/>
                        </a:spcBef>
                        <a:spcAft>
                          <a:spcPts val="0"/>
                        </a:spcAft>
                      </a:pPr>
                      <a:r>
                        <a:rPr lang="en-GB" sz="2000" dirty="0">
                          <a:effectLst/>
                          <a:latin typeface="Arial" pitchFamily="34" charset="0"/>
                          <a:cs typeface="Arial" pitchFamily="34" charset="0"/>
                        </a:rPr>
                        <a:t>3</a:t>
                      </a:r>
                      <a:endParaRPr lang="en-US" sz="2000" dirty="0">
                        <a:effectLst/>
                        <a:latin typeface="Arial" pitchFamily="34" charset="0"/>
                        <a:ea typeface="Calibri"/>
                        <a:cs typeface="Arial" pitchFamily="34" charset="0"/>
                      </a:endParaRPr>
                    </a:p>
                  </a:txBody>
                  <a:tcPr marL="68580" marR="68580" marT="0" marB="0" anchor="ctr">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solidFill>
                      <a:schemeClr val="bg1"/>
                    </a:solidFill>
                  </a:tcPr>
                </a:tc>
                <a:tc>
                  <a:txBody>
                    <a:bodyPr/>
                    <a:lstStyle/>
                    <a:p>
                      <a:pPr marL="0" marR="0" algn="l">
                        <a:lnSpc>
                          <a:spcPct val="120000"/>
                        </a:lnSpc>
                        <a:spcBef>
                          <a:spcPts val="0"/>
                        </a:spcBef>
                        <a:spcAft>
                          <a:spcPts val="0"/>
                        </a:spcAft>
                      </a:pPr>
                      <a:r>
                        <a:rPr lang="en-GB" sz="2000" dirty="0" err="1">
                          <a:effectLst/>
                          <a:latin typeface="Arial" pitchFamily="34" charset="0"/>
                          <a:cs typeface="Arial" pitchFamily="34" charset="0"/>
                        </a:rPr>
                        <a:t>Gulpur</a:t>
                      </a:r>
                      <a:r>
                        <a:rPr lang="en-GB" sz="2000" dirty="0">
                          <a:effectLst/>
                          <a:latin typeface="Arial" pitchFamily="34" charset="0"/>
                          <a:cs typeface="Arial" pitchFamily="34" charset="0"/>
                        </a:rPr>
                        <a:t> Bridge</a:t>
                      </a:r>
                      <a:endParaRPr lang="en-US" sz="2000" dirty="0">
                        <a:effectLst/>
                        <a:latin typeface="Arial" pitchFamily="34" charset="0"/>
                        <a:ea typeface="Calibri"/>
                        <a:cs typeface="Arial" pitchFamily="34" charset="0"/>
                      </a:endParaRPr>
                    </a:p>
                  </a:txBody>
                  <a:tcPr marL="68580" marR="68580" marT="0" marB="0">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solidFill>
                      <a:schemeClr val="bg1"/>
                    </a:solidFill>
                  </a:tcPr>
                </a:tc>
                <a:tc>
                  <a:txBody>
                    <a:bodyPr/>
                    <a:lstStyle/>
                    <a:p>
                      <a:pPr marL="0" marR="0" algn="l">
                        <a:lnSpc>
                          <a:spcPct val="120000"/>
                        </a:lnSpc>
                        <a:spcBef>
                          <a:spcPts val="0"/>
                        </a:spcBef>
                        <a:spcAft>
                          <a:spcPts val="0"/>
                        </a:spcAft>
                      </a:pPr>
                      <a:r>
                        <a:rPr lang="en-GB" sz="2000" dirty="0">
                          <a:effectLst/>
                          <a:latin typeface="Arial" pitchFamily="34" charset="0"/>
                          <a:cs typeface="Arial" pitchFamily="34" charset="0"/>
                        </a:rPr>
                        <a:t>Situated c. 7 km downstream of the tailrace.</a:t>
                      </a:r>
                      <a:endParaRPr lang="en-US" sz="2000" dirty="0">
                        <a:effectLst/>
                        <a:latin typeface="Arial" pitchFamily="34" charset="0"/>
                        <a:ea typeface="Calibri"/>
                        <a:cs typeface="Arial" pitchFamily="34" charset="0"/>
                      </a:endParaRPr>
                    </a:p>
                  </a:txBody>
                  <a:tcPr marL="68580" marR="68580" marT="0" marB="0"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en-GB" sz="2000">
                          <a:effectLst/>
                          <a:latin typeface="Arial" pitchFamily="34" charset="0"/>
                          <a:cs typeface="Arial" pitchFamily="34" charset="0"/>
                        </a:rPr>
                        <a:t>C</a:t>
                      </a:r>
                      <a:endParaRPr lang="en-US" sz="2000">
                        <a:effectLst/>
                        <a:latin typeface="Arial" pitchFamily="34" charset="0"/>
                        <a:ea typeface="Calibri"/>
                        <a:cs typeface="Arial" pitchFamily="34" charset="0"/>
                      </a:endParaRPr>
                    </a:p>
                  </a:txBody>
                  <a:tcPr marL="68580" marR="68580" marT="0" marB="0" anchor="ctr">
                    <a:lnL w="6350" cap="flat" cmpd="sng" algn="ctr">
                      <a:solidFill>
                        <a:schemeClr val="tx1"/>
                      </a:solidFill>
                      <a:prstDash val="sysDot"/>
                      <a:round/>
                      <a:headEnd type="none" w="med" len="med"/>
                      <a:tailEnd type="none" w="med" len="med"/>
                    </a:lnL>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solidFill>
                      <a:schemeClr val="bg1"/>
                    </a:solidFill>
                  </a:tcPr>
                </a:tc>
              </a:tr>
              <a:tr h="0">
                <a:tc>
                  <a:txBody>
                    <a:bodyPr/>
                    <a:lstStyle/>
                    <a:p>
                      <a:pPr marL="0" marR="0" algn="ctr">
                        <a:lnSpc>
                          <a:spcPct val="120000"/>
                        </a:lnSpc>
                        <a:spcBef>
                          <a:spcPts val="0"/>
                        </a:spcBef>
                        <a:spcAft>
                          <a:spcPts val="0"/>
                        </a:spcAft>
                      </a:pPr>
                      <a:r>
                        <a:rPr lang="en-GB" sz="2000" dirty="0">
                          <a:effectLst/>
                          <a:latin typeface="Arial" pitchFamily="34" charset="0"/>
                          <a:cs typeface="Arial" pitchFamily="34" charset="0"/>
                        </a:rPr>
                        <a:t>4</a:t>
                      </a:r>
                      <a:endParaRPr lang="en-US" sz="2000" dirty="0">
                        <a:effectLst/>
                        <a:latin typeface="Arial" pitchFamily="34" charset="0"/>
                        <a:ea typeface="Calibri"/>
                        <a:cs typeface="Arial" pitchFamily="34" charset="0"/>
                      </a:endParaRPr>
                    </a:p>
                  </a:txBody>
                  <a:tcPr marL="68580" marR="68580" marT="0" marB="0" anchor="ctr">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marL="0" marR="0" algn="l">
                        <a:lnSpc>
                          <a:spcPct val="120000"/>
                        </a:lnSpc>
                        <a:spcBef>
                          <a:spcPts val="0"/>
                        </a:spcBef>
                        <a:spcAft>
                          <a:spcPts val="0"/>
                        </a:spcAft>
                      </a:pPr>
                      <a:r>
                        <a:rPr lang="en-GB" sz="2000" dirty="0" err="1">
                          <a:effectLst/>
                          <a:latin typeface="Arial" pitchFamily="34" charset="0"/>
                          <a:cs typeface="Arial" pitchFamily="34" charset="0"/>
                        </a:rPr>
                        <a:t>Billiporian</a:t>
                      </a:r>
                      <a:r>
                        <a:rPr lang="en-GB" sz="2000" dirty="0">
                          <a:effectLst/>
                          <a:latin typeface="Arial" pitchFamily="34" charset="0"/>
                          <a:cs typeface="Arial" pitchFamily="34" charset="0"/>
                        </a:rPr>
                        <a:t> Bridge</a:t>
                      </a:r>
                      <a:endParaRPr lang="en-US" sz="2000" dirty="0">
                        <a:effectLst/>
                        <a:latin typeface="Arial" pitchFamily="34" charset="0"/>
                        <a:ea typeface="Calibri"/>
                        <a:cs typeface="Arial" pitchFamily="34" charset="0"/>
                      </a:endParaRPr>
                    </a:p>
                  </a:txBody>
                  <a:tcPr marL="68580" marR="68580" marT="0" marB="0">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marL="0" marR="0" algn="l">
                        <a:lnSpc>
                          <a:spcPct val="120000"/>
                        </a:lnSpc>
                        <a:spcBef>
                          <a:spcPts val="0"/>
                        </a:spcBef>
                        <a:spcAft>
                          <a:spcPts val="0"/>
                        </a:spcAft>
                      </a:pPr>
                      <a:r>
                        <a:rPr lang="en-GB" sz="2000" dirty="0">
                          <a:effectLst/>
                          <a:latin typeface="Arial" pitchFamily="34" charset="0"/>
                          <a:cs typeface="Arial" pitchFamily="34" charset="0"/>
                        </a:rPr>
                        <a:t>Situated c. 16 km downstream of the tailrace, c. 12 km upstream of the full supply level of </a:t>
                      </a:r>
                      <a:r>
                        <a:rPr lang="en-GB" sz="2000" dirty="0" err="1">
                          <a:effectLst/>
                          <a:latin typeface="Arial" pitchFamily="34" charset="0"/>
                          <a:cs typeface="Arial" pitchFamily="34" charset="0"/>
                        </a:rPr>
                        <a:t>Mangla</a:t>
                      </a:r>
                      <a:r>
                        <a:rPr lang="en-GB" sz="2000" dirty="0">
                          <a:effectLst/>
                          <a:latin typeface="Arial" pitchFamily="34" charset="0"/>
                          <a:cs typeface="Arial" pitchFamily="34" charset="0"/>
                        </a:rPr>
                        <a:t> Dam.</a:t>
                      </a:r>
                      <a:endParaRPr lang="en-US" sz="2000" dirty="0">
                        <a:effectLst/>
                        <a:latin typeface="Arial" pitchFamily="34" charset="0"/>
                        <a:ea typeface="Calibri"/>
                        <a:cs typeface="Arial" pitchFamily="34" charset="0"/>
                      </a:endParaRPr>
                    </a:p>
                  </a:txBody>
                  <a:tcPr marL="68580" marR="68580" marT="0" marB="0" anchor="ctr">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en-GB" sz="2000" dirty="0">
                          <a:effectLst/>
                          <a:latin typeface="Arial" pitchFamily="34" charset="0"/>
                          <a:cs typeface="Arial" pitchFamily="34" charset="0"/>
                        </a:rPr>
                        <a:t>C</a:t>
                      </a:r>
                      <a:endParaRPr lang="en-US" sz="2000" dirty="0">
                        <a:effectLst/>
                        <a:latin typeface="Arial" pitchFamily="34" charset="0"/>
                        <a:ea typeface="Calibri"/>
                        <a:cs typeface="Arial" pitchFamily="34" charset="0"/>
                      </a:endParaRPr>
                    </a:p>
                  </a:txBody>
                  <a:tcPr marL="68580" marR="68580" marT="0" marB="0" anchor="ctr">
                    <a:lnL w="6350" cap="flat" cmpd="sng" algn="ctr">
                      <a:solidFill>
                        <a:schemeClr val="tx1"/>
                      </a:solidFill>
                      <a:prstDash val="sysDot"/>
                      <a:round/>
                      <a:headEnd type="none" w="med" len="med"/>
                      <a:tailEnd type="none" w="med" len="med"/>
                    </a:lnL>
                    <a:lnT w="6350" cap="flat" cmpd="sng" algn="ctr">
                      <a:solidFill>
                        <a:schemeClr val="tx1"/>
                      </a:solidFill>
                      <a:prstDash val="sysDot"/>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r>
            </a:tbl>
          </a:graphicData>
        </a:graphic>
      </p:graphicFrame>
      <p:sp>
        <p:nvSpPr>
          <p:cNvPr id="5" name="Title 1"/>
          <p:cNvSpPr>
            <a:spLocks noGrp="1"/>
          </p:cNvSpPr>
          <p:nvPr>
            <p:ph type="title"/>
          </p:nvPr>
        </p:nvSpPr>
        <p:spPr>
          <a:xfrm>
            <a:off x="457200" y="-157263"/>
            <a:ext cx="8229600" cy="1143000"/>
          </a:xfrm>
        </p:spPr>
        <p:txBody>
          <a:bodyPr/>
          <a:lstStyle/>
          <a:p>
            <a:pPr eaLnBrk="1" hangingPunct="1"/>
            <a:r>
              <a:rPr lang="en-US" sz="2800" dirty="0" smtClean="0">
                <a:solidFill>
                  <a:schemeClr val="bg1"/>
                </a:solidFill>
              </a:rPr>
              <a:t>Present Ecological Status of EF Sites</a:t>
            </a:r>
            <a:endParaRPr lang="en-US" sz="2200" i="1" dirty="0" smtClean="0">
              <a:solidFill>
                <a:schemeClr val="bg1"/>
              </a:solidFill>
            </a:endParaRPr>
          </a:p>
        </p:txBody>
      </p:sp>
    </p:spTree>
    <p:extLst>
      <p:ext uri="{BB962C8B-B14F-4D97-AF65-F5344CB8AC3E}">
        <p14:creationId xmlns:p14="http://schemas.microsoft.com/office/powerpoint/2010/main" val="5698635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4559892"/>
            <a:ext cx="9144000" cy="1674673"/>
            <a:chOff x="0" y="4606783"/>
            <a:chExt cx="9144000" cy="1674673"/>
          </a:xfrm>
        </p:grpSpPr>
        <p:pic>
          <p:nvPicPr>
            <p:cNvPr id="7" name="Picture 12" descr="C:\Users\hali\Desktop\NVE\Zone B\DSC03217.JPG"/>
            <p:cNvPicPr>
              <a:picLocks noChangeAspect="1" noChangeArrowheads="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rcRect b="28876"/>
            <a:stretch>
              <a:fillRect/>
            </a:stretch>
          </p:blipFill>
          <p:spPr bwMode="auto">
            <a:xfrm>
              <a:off x="0" y="4630573"/>
              <a:ext cx="2292266" cy="1650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p:cNvPicPr>
              <a:picLocks noChangeAspect="1" noChangeArrowheads="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284497" y="4618237"/>
              <a:ext cx="2310346" cy="1663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descr="P:\GHP\Z - Photograph\Selected Pictures\Egyptian Vulture.jpg"/>
            <p:cNvPicPr>
              <a:picLocks noChangeAspect="1" noChangeArrowheads="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rcRect t="7584"/>
            <a:stretch>
              <a:fillRect/>
            </a:stretch>
          </p:blipFill>
          <p:spPr bwMode="auto">
            <a:xfrm>
              <a:off x="4572000" y="4606783"/>
              <a:ext cx="2284497" cy="1674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p:cNvPicPr>
              <a:picLocks noChangeAspect="1" noChangeArrowheads="1"/>
            </p:cNvPicPr>
            <p:nvPr/>
          </p:nvPicPr>
          <p:blipFill>
            <a:blip r:embed="rId5"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856497" y="4610818"/>
              <a:ext cx="2287503" cy="1670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5" name="Picture 4"/>
          <p:cNvPicPr/>
          <p:nvPr/>
        </p:nvPicPr>
        <p:blipFill>
          <a:blip r:embed="rId6" cstate="print"/>
          <a:stretch>
            <a:fillRect/>
          </a:stretch>
        </p:blipFill>
        <p:spPr>
          <a:xfrm>
            <a:off x="990600" y="917155"/>
            <a:ext cx="7696200" cy="4343400"/>
          </a:xfrm>
          <a:prstGeom prst="rect">
            <a:avLst/>
          </a:prstGeom>
        </p:spPr>
      </p:pic>
      <p:sp>
        <p:nvSpPr>
          <p:cNvPr id="6" name="Right Arrow 5"/>
          <p:cNvSpPr/>
          <p:nvPr/>
        </p:nvSpPr>
        <p:spPr>
          <a:xfrm>
            <a:off x="228600" y="3627304"/>
            <a:ext cx="685800" cy="228600"/>
          </a:xfrm>
          <a:prstGeom prst="rightArrow">
            <a:avLst>
              <a:gd name="adj1" fmla="val 42360"/>
              <a:gd name="adj2" fmla="val 68055"/>
            </a:avLst>
          </a:prstGeom>
          <a:solidFill>
            <a:schemeClr val="tx2">
              <a:lumMod val="60000"/>
              <a:lumOff val="40000"/>
            </a:schemeClr>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343622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Cumulative Impact Assessment in the Study Area was carried out in two phases:</a:t>
            </a:r>
          </a:p>
          <a:p>
            <a:pPr lvl="1"/>
            <a:r>
              <a:rPr lang="en-US" dirty="0" smtClean="0"/>
              <a:t>Impact of the project and other activities on VECs at basin wide level was first studied using a holistic environmental flow model</a:t>
            </a:r>
          </a:p>
          <a:p>
            <a:pPr lvl="1"/>
            <a:r>
              <a:rPr lang="en-US" dirty="0" smtClean="0"/>
              <a:t>Impact of planned and foreseeable hydropower projects on the VECs in the basin was then examined in light of the first study  </a:t>
            </a:r>
            <a:endParaRPr lang="en-US" dirty="0"/>
          </a:p>
        </p:txBody>
      </p:sp>
      <p:sp>
        <p:nvSpPr>
          <p:cNvPr id="3" name="Title 2"/>
          <p:cNvSpPr>
            <a:spLocks noGrp="1"/>
          </p:cNvSpPr>
          <p:nvPr>
            <p:ph type="title"/>
          </p:nvPr>
        </p:nvSpPr>
        <p:spPr>
          <a:xfrm>
            <a:off x="457200" y="152400"/>
            <a:ext cx="8229600" cy="1143000"/>
          </a:xfrm>
        </p:spPr>
        <p:txBody>
          <a:bodyPr/>
          <a:lstStyle/>
          <a:p>
            <a:r>
              <a:rPr lang="en-US" smtClean="0">
                <a:solidFill>
                  <a:schemeClr val="bg1"/>
                </a:solidFill>
              </a:rPr>
              <a:t>Approach for Cumulative </a:t>
            </a:r>
            <a:r>
              <a:rPr lang="en-US" dirty="0" smtClean="0">
                <a:solidFill>
                  <a:schemeClr val="bg1"/>
                </a:solidFill>
              </a:rPr>
              <a:t>Impact Assessment</a:t>
            </a:r>
            <a:endParaRPr lang="en-US" dirty="0">
              <a:solidFill>
                <a:schemeClr val="bg1"/>
              </a:solidFill>
            </a:endParaRPr>
          </a:p>
        </p:txBody>
      </p:sp>
      <p:grpSp>
        <p:nvGrpSpPr>
          <p:cNvPr id="4" name="Group 3"/>
          <p:cNvGrpSpPr/>
          <p:nvPr/>
        </p:nvGrpSpPr>
        <p:grpSpPr>
          <a:xfrm>
            <a:off x="0" y="4559892"/>
            <a:ext cx="9144000" cy="1674673"/>
            <a:chOff x="0" y="4606783"/>
            <a:chExt cx="9144000" cy="1674673"/>
          </a:xfrm>
        </p:grpSpPr>
        <p:pic>
          <p:nvPicPr>
            <p:cNvPr id="5" name="Picture 12" descr="C:\Users\hali\Desktop\NVE\Zone B\DSC03217.JPG"/>
            <p:cNvPicPr>
              <a:picLocks noChangeAspect="1" noChangeArrowheads="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rcRect b="28876"/>
            <a:stretch>
              <a:fillRect/>
            </a:stretch>
          </p:blipFill>
          <p:spPr bwMode="auto">
            <a:xfrm>
              <a:off x="0" y="4630573"/>
              <a:ext cx="2292266" cy="1650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p:cNvPicPr>
              <a:picLocks noChangeAspect="1" noChangeArrowheads="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284497" y="4618237"/>
              <a:ext cx="2310346" cy="1663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descr="P:\GHP\Z - Photograph\Selected Pictures\Egyptian Vulture.jpg"/>
            <p:cNvPicPr>
              <a:picLocks noChangeAspect="1" noChangeArrowheads="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rcRect t="7584"/>
            <a:stretch>
              <a:fillRect/>
            </a:stretch>
          </p:blipFill>
          <p:spPr bwMode="auto">
            <a:xfrm>
              <a:off x="4572000" y="4606783"/>
              <a:ext cx="2284497" cy="1674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p:cNvPicPr>
              <a:picLocks noChangeAspect="1" noChangeArrowheads="1"/>
            </p:cNvPicPr>
            <p:nvPr/>
          </p:nvPicPr>
          <p:blipFill>
            <a:blip r:embed="rId5"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856497" y="4610818"/>
              <a:ext cx="2287503" cy="1670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41312035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9"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459149" y="1044103"/>
            <a:ext cx="6400800" cy="4397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1140" name="Rectangle 1"/>
          <p:cNvSpPr>
            <a:spLocks noChangeArrowheads="1"/>
          </p:cNvSpPr>
          <p:nvPr/>
        </p:nvSpPr>
        <p:spPr bwMode="auto">
          <a:xfrm>
            <a:off x="609600" y="188913"/>
            <a:ext cx="7620000" cy="954087"/>
          </a:xfrm>
          <a:prstGeom prst="rect">
            <a:avLst/>
          </a:prstGeom>
          <a:noFill/>
          <a:ln>
            <a:noFill/>
          </a:ln>
          <a:extLst/>
        </p:spPr>
        <p:txBody>
          <a:bodyPr>
            <a:spAutoFit/>
          </a:bodyPr>
          <a:lstStyle/>
          <a:p>
            <a:pPr algn="ctr"/>
            <a:r>
              <a:rPr lang="en-US" sz="2800" dirty="0">
                <a:latin typeface="+mj-lt"/>
                <a:ea typeface="+mj-ea"/>
                <a:cs typeface="+mj-cs"/>
              </a:rPr>
              <a:t>The DRIFT </a:t>
            </a:r>
            <a:r>
              <a:rPr lang="en-US" sz="2800" dirty="0" smtClean="0">
                <a:latin typeface="+mj-lt"/>
                <a:ea typeface="+mj-ea"/>
                <a:cs typeface="+mj-cs"/>
              </a:rPr>
              <a:t>approach: Integrating Ecological,</a:t>
            </a:r>
            <a:br>
              <a:rPr lang="en-US" sz="2800" dirty="0" smtClean="0">
                <a:latin typeface="+mj-lt"/>
                <a:ea typeface="+mj-ea"/>
                <a:cs typeface="+mj-cs"/>
              </a:rPr>
            </a:br>
            <a:r>
              <a:rPr lang="en-US" sz="2800" dirty="0" smtClean="0">
                <a:latin typeface="+mj-lt"/>
                <a:ea typeface="+mj-ea"/>
                <a:cs typeface="+mj-cs"/>
              </a:rPr>
              <a:t>Social and Economic Knowledge</a:t>
            </a:r>
            <a:endParaRPr lang="en-ZA" sz="2800" dirty="0">
              <a:latin typeface="+mj-lt"/>
              <a:ea typeface="+mj-ea"/>
              <a:cs typeface="+mj-cs"/>
            </a:endParaRPr>
          </a:p>
        </p:txBody>
      </p:sp>
      <p:sp>
        <p:nvSpPr>
          <p:cNvPr id="5" name="TextBox 4"/>
          <p:cNvSpPr txBox="1">
            <a:spLocks noChangeArrowheads="1"/>
          </p:cNvSpPr>
          <p:nvPr/>
        </p:nvSpPr>
        <p:spPr bwMode="auto">
          <a:xfrm>
            <a:off x="609600" y="5943600"/>
            <a:ext cx="8270875"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ZA" sz="1400" dirty="0"/>
              <a:t>Key features: approach; hydrology; indicators; </a:t>
            </a:r>
            <a:r>
              <a:rPr lang="en-ZA" sz="1400" dirty="0" smtClean="0"/>
              <a:t>DSS</a:t>
            </a:r>
          </a:p>
          <a:p>
            <a:pPr eaLnBrk="1" hangingPunct="1"/>
            <a:endParaRPr lang="en-ZA" sz="1400" dirty="0" smtClean="0"/>
          </a:p>
          <a:p>
            <a:pPr eaLnBrk="1" hangingPunct="1"/>
            <a:r>
              <a:rPr lang="en-ZA" sz="1400" dirty="0"/>
              <a:t>DRIFT = Downstream Response to Imposed Flow Transformation </a:t>
            </a:r>
          </a:p>
        </p:txBody>
      </p:sp>
    </p:spTree>
    <p:extLst>
      <p:ext uri="{BB962C8B-B14F-4D97-AF65-F5344CB8AC3E}">
        <p14:creationId xmlns:p14="http://schemas.microsoft.com/office/powerpoint/2010/main" val="30058981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212294"/>
            <a:ext cx="3530522" cy="54171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1219200"/>
            <a:ext cx="3879566"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381001" y="120431"/>
            <a:ext cx="8610600" cy="1015663"/>
          </a:xfrm>
          <a:prstGeom prst="rect">
            <a:avLst/>
          </a:prstGeom>
          <a:noFill/>
        </p:spPr>
        <p:txBody>
          <a:bodyPr wrap="square" rtlCol="0">
            <a:spAutoFit/>
          </a:bodyPr>
          <a:lstStyle/>
          <a:p>
            <a:pPr algn="ctr"/>
            <a:r>
              <a:rPr lang="en-US" dirty="0" smtClean="0"/>
              <a:t>Southern Waters: Ecological Flow Assessment</a:t>
            </a:r>
          </a:p>
          <a:p>
            <a:r>
              <a:rPr lang="en-US" sz="1400" dirty="0" smtClean="0"/>
              <a:t>Applied </a:t>
            </a:r>
            <a:r>
              <a:rPr lang="en-US" sz="1400" i="1" dirty="0" smtClean="0"/>
              <a:t>Downstream </a:t>
            </a:r>
            <a:r>
              <a:rPr lang="en-US" sz="1400" i="1" dirty="0"/>
              <a:t>Response to Imposed Flow Transformations</a:t>
            </a:r>
            <a:r>
              <a:rPr lang="en-US" sz="1400" dirty="0"/>
              <a:t> </a:t>
            </a:r>
            <a:r>
              <a:rPr lang="en-US" sz="1400" dirty="0" smtClean="0"/>
              <a:t>model (DRIFT):</a:t>
            </a:r>
          </a:p>
          <a:p>
            <a:r>
              <a:rPr lang="en-US" sz="1400" dirty="0" smtClean="0"/>
              <a:t>This Ecological Flow modeling in addition to the standard hydrological averages, and often used wet-perimeter/ hydraulic data (e.g. depth, min 5-day average velocity, 5-day dry season fish breeding habitat), included  </a:t>
            </a:r>
            <a:endParaRPr lang="en-US" sz="1400" dirty="0"/>
          </a:p>
        </p:txBody>
      </p:sp>
      <p:sp>
        <p:nvSpPr>
          <p:cNvPr id="7" name="Content Placeholder 2"/>
          <p:cNvSpPr>
            <a:spLocks noGrp="1"/>
          </p:cNvSpPr>
          <p:nvPr>
            <p:ph idx="1"/>
          </p:nvPr>
        </p:nvSpPr>
        <p:spPr>
          <a:xfrm>
            <a:off x="4419600" y="4038600"/>
            <a:ext cx="3581400" cy="2544763"/>
          </a:xfrm>
          <a:solidFill>
            <a:schemeClr val="bg1"/>
          </a:solidFill>
        </p:spPr>
        <p:txBody>
          <a:bodyPr>
            <a:normAutofit lnSpcReduction="10000"/>
          </a:bodyPr>
          <a:lstStyle/>
          <a:p>
            <a:pPr marL="0" indent="0" eaLnBrk="1" fontAlgn="ctr" hangingPunct="1">
              <a:buNone/>
            </a:pPr>
            <a:r>
              <a:rPr lang="en-GB" sz="1050" dirty="0" smtClean="0">
                <a:latin typeface="Arial" pitchFamily="34" charset="0"/>
                <a:cs typeface="Arial" pitchFamily="34" charset="0"/>
              </a:rPr>
              <a:t>Hydrological Data Included in DRIFT</a:t>
            </a:r>
          </a:p>
          <a:p>
            <a:pPr eaLnBrk="1" fontAlgn="ctr" hangingPunct="1"/>
            <a:r>
              <a:rPr lang="en-GB" sz="1050" dirty="0" smtClean="0">
                <a:latin typeface="Arial" pitchFamily="34" charset="0"/>
                <a:cs typeface="Arial" pitchFamily="34" charset="0"/>
              </a:rPr>
              <a:t>Mean </a:t>
            </a:r>
            <a:r>
              <a:rPr lang="en-GB" sz="1050" dirty="0">
                <a:latin typeface="Arial" pitchFamily="34" charset="0"/>
                <a:cs typeface="Arial" pitchFamily="34" charset="0"/>
              </a:rPr>
              <a:t>annual runoff</a:t>
            </a:r>
            <a:endParaRPr lang="en-US" sz="1050" dirty="0">
              <a:latin typeface="Arial" pitchFamily="34" charset="0"/>
              <a:cs typeface="Arial" pitchFamily="34" charset="0"/>
            </a:endParaRPr>
          </a:p>
          <a:p>
            <a:pPr eaLnBrk="1" fontAlgn="ctr" hangingPunct="1"/>
            <a:r>
              <a:rPr lang="en-GB" sz="1050" dirty="0">
                <a:latin typeface="Arial" pitchFamily="34" charset="0"/>
                <a:cs typeface="Arial" pitchFamily="34" charset="0"/>
              </a:rPr>
              <a:t>Dry season onset</a:t>
            </a:r>
            <a:endParaRPr lang="en-US" sz="1050" dirty="0">
              <a:latin typeface="Arial" pitchFamily="34" charset="0"/>
              <a:cs typeface="Arial" pitchFamily="34" charset="0"/>
            </a:endParaRPr>
          </a:p>
          <a:p>
            <a:pPr eaLnBrk="1" fontAlgn="ctr" hangingPunct="1"/>
            <a:r>
              <a:rPr lang="en-GB" sz="1050" dirty="0">
                <a:latin typeface="Arial" pitchFamily="34" charset="0"/>
                <a:cs typeface="Arial" pitchFamily="34" charset="0"/>
              </a:rPr>
              <a:t>Dry season minimum 5-day discharge</a:t>
            </a:r>
            <a:endParaRPr lang="en-US" sz="1050" dirty="0">
              <a:latin typeface="Arial" pitchFamily="34" charset="0"/>
              <a:cs typeface="Arial" pitchFamily="34" charset="0"/>
            </a:endParaRPr>
          </a:p>
          <a:p>
            <a:pPr eaLnBrk="1" fontAlgn="ctr" hangingPunct="1"/>
            <a:r>
              <a:rPr lang="en-GB" sz="1050" dirty="0">
                <a:latin typeface="Arial" pitchFamily="34" charset="0"/>
                <a:cs typeface="Arial" pitchFamily="34" charset="0"/>
              </a:rPr>
              <a:t>Dry season duration</a:t>
            </a:r>
            <a:endParaRPr lang="en-US" sz="1050" dirty="0">
              <a:latin typeface="Arial" pitchFamily="34" charset="0"/>
              <a:cs typeface="Arial" pitchFamily="34" charset="0"/>
            </a:endParaRPr>
          </a:p>
          <a:p>
            <a:pPr eaLnBrk="1" fontAlgn="ctr" hangingPunct="1"/>
            <a:r>
              <a:rPr lang="en-GB" sz="1050" dirty="0">
                <a:latin typeface="Arial" pitchFamily="34" charset="0"/>
                <a:cs typeface="Arial" pitchFamily="34" charset="0"/>
              </a:rPr>
              <a:t>Dry season average daily volume</a:t>
            </a:r>
            <a:endParaRPr lang="en-US" sz="1050" dirty="0">
              <a:latin typeface="Arial" pitchFamily="34" charset="0"/>
              <a:cs typeface="Arial" pitchFamily="34" charset="0"/>
            </a:endParaRPr>
          </a:p>
          <a:p>
            <a:pPr eaLnBrk="1" fontAlgn="ctr" hangingPunct="1"/>
            <a:r>
              <a:rPr lang="en-GB" sz="1050" dirty="0">
                <a:latin typeface="Arial" pitchFamily="34" charset="0"/>
                <a:cs typeface="Arial" pitchFamily="34" charset="0"/>
              </a:rPr>
              <a:t>Wet season onset</a:t>
            </a:r>
            <a:endParaRPr lang="en-US" sz="1050" dirty="0">
              <a:latin typeface="Arial" pitchFamily="34" charset="0"/>
              <a:cs typeface="Arial" pitchFamily="34" charset="0"/>
            </a:endParaRPr>
          </a:p>
          <a:p>
            <a:pPr eaLnBrk="1" fontAlgn="ctr" hangingPunct="1"/>
            <a:r>
              <a:rPr lang="en-GB" sz="1050" dirty="0">
                <a:latin typeface="Arial" pitchFamily="34" charset="0"/>
                <a:cs typeface="Arial" pitchFamily="34" charset="0"/>
              </a:rPr>
              <a:t>Wet season maximum 5-day discharge</a:t>
            </a:r>
            <a:endParaRPr lang="en-US" sz="1050" dirty="0">
              <a:latin typeface="Arial" pitchFamily="34" charset="0"/>
              <a:cs typeface="Arial" pitchFamily="34" charset="0"/>
            </a:endParaRPr>
          </a:p>
          <a:p>
            <a:pPr eaLnBrk="1" fontAlgn="ctr" hangingPunct="1"/>
            <a:r>
              <a:rPr lang="en-GB" sz="1050" dirty="0">
                <a:latin typeface="Arial" pitchFamily="34" charset="0"/>
                <a:cs typeface="Arial" pitchFamily="34" charset="0"/>
              </a:rPr>
              <a:t>Wet season duration</a:t>
            </a:r>
            <a:endParaRPr lang="en-US" sz="1050" dirty="0">
              <a:latin typeface="Arial" pitchFamily="34" charset="0"/>
              <a:cs typeface="Arial" pitchFamily="34" charset="0"/>
            </a:endParaRPr>
          </a:p>
          <a:p>
            <a:pPr eaLnBrk="1" fontAlgn="ctr" hangingPunct="1"/>
            <a:r>
              <a:rPr lang="en-GB" sz="1050" dirty="0">
                <a:latin typeface="Arial" pitchFamily="34" charset="0"/>
                <a:cs typeface="Arial" pitchFamily="34" charset="0"/>
              </a:rPr>
              <a:t>Wet season flood volume</a:t>
            </a:r>
            <a:endParaRPr lang="en-US" sz="1050" dirty="0">
              <a:latin typeface="Arial" pitchFamily="34" charset="0"/>
              <a:cs typeface="Arial" pitchFamily="34" charset="0"/>
            </a:endParaRPr>
          </a:p>
          <a:p>
            <a:pPr eaLnBrk="1" fontAlgn="ctr" hangingPunct="1"/>
            <a:r>
              <a:rPr lang="en-GB" sz="1050" dirty="0">
                <a:latin typeface="Arial" pitchFamily="34" charset="0"/>
                <a:cs typeface="Arial" pitchFamily="34" charset="0"/>
              </a:rPr>
              <a:t>Wet season minimum instantaneous discharge</a:t>
            </a:r>
            <a:endParaRPr lang="en-US" sz="1050" dirty="0">
              <a:latin typeface="Arial" pitchFamily="34" charset="0"/>
              <a:cs typeface="Arial" pitchFamily="34" charset="0"/>
            </a:endParaRPr>
          </a:p>
          <a:p>
            <a:pPr eaLnBrk="1" fontAlgn="ctr" hangingPunct="1"/>
            <a:r>
              <a:rPr lang="en-GB" sz="1050" dirty="0">
                <a:latin typeface="Arial" pitchFamily="34" charset="0"/>
                <a:cs typeface="Arial" pitchFamily="34" charset="0"/>
              </a:rPr>
              <a:t>Transition 1 maximum instantaneous discharge</a:t>
            </a:r>
            <a:endParaRPr lang="en-US" sz="1050" dirty="0">
              <a:latin typeface="Arial" pitchFamily="34" charset="0"/>
              <a:cs typeface="Arial" pitchFamily="34" charset="0"/>
            </a:endParaRPr>
          </a:p>
          <a:p>
            <a:pPr eaLnBrk="1" fontAlgn="ctr" hangingPunct="1"/>
            <a:r>
              <a:rPr lang="en-GB" sz="1050" dirty="0">
                <a:latin typeface="Arial" pitchFamily="34" charset="0"/>
                <a:cs typeface="Arial" pitchFamily="34" charset="0"/>
              </a:rPr>
              <a:t>Transition 2 average daily volume</a:t>
            </a:r>
            <a:endParaRPr lang="en-US" sz="1050" dirty="0">
              <a:latin typeface="Arial" pitchFamily="34" charset="0"/>
              <a:cs typeface="Arial" pitchFamily="34" charset="0"/>
            </a:endParaRPr>
          </a:p>
          <a:p>
            <a:pPr marL="0" indent="0">
              <a:buNone/>
            </a:pPr>
            <a:endParaRPr lang="en-US" sz="1050" dirty="0">
              <a:latin typeface="Arial" pitchFamily="34" charset="0"/>
              <a:cs typeface="Arial" pitchFamily="34" charset="0"/>
            </a:endParaRPr>
          </a:p>
        </p:txBody>
      </p:sp>
    </p:spTree>
    <p:extLst>
      <p:ext uri="{BB962C8B-B14F-4D97-AF65-F5344CB8AC3E}">
        <p14:creationId xmlns:p14="http://schemas.microsoft.com/office/powerpoint/2010/main" val="236204392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Content Placeholder 2"/>
          <p:cNvSpPr>
            <a:spLocks noGrp="1"/>
          </p:cNvSpPr>
          <p:nvPr>
            <p:ph idx="1"/>
          </p:nvPr>
        </p:nvSpPr>
        <p:spPr>
          <a:xfrm>
            <a:off x="609600" y="960437"/>
            <a:ext cx="3733800" cy="4525963"/>
          </a:xfrm>
        </p:spPr>
        <p:txBody>
          <a:bodyPr>
            <a:normAutofit lnSpcReduction="10000"/>
          </a:bodyPr>
          <a:lstStyle/>
          <a:p>
            <a:pPr marL="0" indent="0" algn="ctr" eaLnBrk="1" hangingPunct="1">
              <a:buNone/>
            </a:pPr>
            <a:r>
              <a:rPr lang="en-US" altLang="en-US" sz="1800" b="1" dirty="0" smtClean="0">
                <a:solidFill>
                  <a:srgbClr val="00B050"/>
                </a:solidFill>
                <a:latin typeface="Arial" charset="0"/>
                <a:cs typeface="Arial" charset="0"/>
              </a:rPr>
              <a:t>Protection Level</a:t>
            </a:r>
          </a:p>
          <a:p>
            <a:pPr eaLnBrk="1" hangingPunct="1"/>
            <a:r>
              <a:rPr lang="en-US" altLang="en-US" sz="1800" b="1" dirty="0" smtClean="0">
                <a:latin typeface="Arial" charset="0"/>
                <a:cs typeface="Arial" charset="0"/>
              </a:rPr>
              <a:t>Business as usual (BAU) </a:t>
            </a:r>
            <a:r>
              <a:rPr lang="en-US" altLang="en-US" sz="1800" dirty="0" smtClean="0">
                <a:latin typeface="Arial" charset="0"/>
                <a:cs typeface="Arial" charset="0"/>
              </a:rPr>
              <a:t>=  increase pressures in line with 2013 trends, </a:t>
            </a:r>
            <a:r>
              <a:rPr lang="en-ZA" altLang="en-US" sz="1800" dirty="0" smtClean="0">
                <a:latin typeface="Arial" charset="0"/>
                <a:cs typeface="Arial" charset="0"/>
              </a:rPr>
              <a:t>i.e., 2013 </a:t>
            </a:r>
            <a:r>
              <a:rPr lang="en-US" altLang="en-US" sz="1800" dirty="0" smtClean="0">
                <a:latin typeface="Arial" charset="0"/>
                <a:cs typeface="Arial" charset="0"/>
              </a:rPr>
              <a:t>pressures double in intensity over the next fifty years.</a:t>
            </a:r>
          </a:p>
          <a:p>
            <a:pPr eaLnBrk="1" hangingPunct="1"/>
            <a:r>
              <a:rPr lang="en-US" altLang="en-US" sz="1800" b="1" dirty="0" smtClean="0">
                <a:latin typeface="Arial" charset="0"/>
                <a:cs typeface="Arial" charset="0"/>
              </a:rPr>
              <a:t>Protection Level 1 (Pro 1) </a:t>
            </a:r>
            <a:r>
              <a:rPr lang="en-US" altLang="en-US" sz="1800" dirty="0" smtClean="0">
                <a:latin typeface="Arial" charset="0"/>
                <a:cs typeface="Arial" charset="0"/>
              </a:rPr>
              <a:t>= maintain 2013 pressure levels on the river; </a:t>
            </a:r>
            <a:r>
              <a:rPr lang="en-US" altLang="en-US" sz="1800" dirty="0" err="1" smtClean="0">
                <a:latin typeface="Arial" charset="0"/>
                <a:cs typeface="Arial" charset="0"/>
              </a:rPr>
              <a:t>i</a:t>
            </a:r>
            <a:r>
              <a:rPr lang="en-ZA" altLang="en-US" sz="1800" dirty="0" smtClean="0">
                <a:latin typeface="Arial" charset="0"/>
                <a:cs typeface="Arial" charset="0"/>
              </a:rPr>
              <a:t>.e., no increase in human-induced pressures over time</a:t>
            </a:r>
          </a:p>
          <a:p>
            <a:pPr eaLnBrk="1" hangingPunct="1"/>
            <a:r>
              <a:rPr lang="en-US" altLang="en-US" sz="1800" b="1" dirty="0" smtClean="0">
                <a:latin typeface="Arial" charset="0"/>
                <a:cs typeface="Arial" charset="0"/>
              </a:rPr>
              <a:t>Protection Level 2 (Pro 2) </a:t>
            </a:r>
            <a:r>
              <a:rPr lang="en-US" altLang="en-US" sz="1800" dirty="0" smtClean="0">
                <a:latin typeface="Arial" charset="0"/>
                <a:cs typeface="Arial" charset="0"/>
              </a:rPr>
              <a:t>= reduce 2013 levels of pressures by</a:t>
            </a:r>
            <a:br>
              <a:rPr lang="en-US" altLang="en-US" sz="1800" dirty="0" smtClean="0">
                <a:latin typeface="Arial" charset="0"/>
                <a:cs typeface="Arial" charset="0"/>
              </a:rPr>
            </a:br>
            <a:r>
              <a:rPr lang="en-US" altLang="en-US" sz="1800" dirty="0" smtClean="0">
                <a:latin typeface="Arial" charset="0"/>
                <a:cs typeface="Arial" charset="0"/>
              </a:rPr>
              <a:t>50%, i.e., decline in pressures (relative to 2013) over time</a:t>
            </a:r>
          </a:p>
        </p:txBody>
      </p:sp>
      <p:sp>
        <p:nvSpPr>
          <p:cNvPr id="20484"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fld id="{D11A7CD7-8AC7-4020-9272-72EC85D7D1D6}" type="slidenum">
              <a:rPr lang="en-US" altLang="en-US" sz="1200">
                <a:solidFill>
                  <a:srgbClr val="898989"/>
                </a:solidFill>
                <a:latin typeface="Arial" charset="0"/>
              </a:rPr>
              <a:pPr/>
              <a:t>39</a:t>
            </a:fld>
            <a:endParaRPr lang="en-US" altLang="en-US" sz="1200">
              <a:solidFill>
                <a:srgbClr val="898989"/>
              </a:solidFill>
              <a:latin typeface="Arial" charset="0"/>
            </a:endParaRPr>
          </a:p>
        </p:txBody>
      </p:sp>
      <p:sp>
        <p:nvSpPr>
          <p:cNvPr id="2" name="TextBox 1"/>
          <p:cNvSpPr txBox="1"/>
          <p:nvPr/>
        </p:nvSpPr>
        <p:spPr>
          <a:xfrm>
            <a:off x="914400" y="316468"/>
            <a:ext cx="7198766" cy="369332"/>
          </a:xfrm>
          <a:prstGeom prst="rect">
            <a:avLst/>
          </a:prstGeom>
          <a:solidFill>
            <a:srgbClr val="00B050"/>
          </a:solidFill>
        </p:spPr>
        <p:txBody>
          <a:bodyPr wrap="none" rtlCol="0">
            <a:spAutoFit/>
          </a:bodyPr>
          <a:lstStyle/>
          <a:p>
            <a:r>
              <a:rPr lang="en-US" b="1" dirty="0" smtClean="0"/>
              <a:t>DRIFT modeling scenarios: </a:t>
            </a:r>
            <a:r>
              <a:rPr lang="en-US" b="1" dirty="0" err="1" smtClean="0"/>
              <a:t>Poonch</a:t>
            </a:r>
            <a:r>
              <a:rPr lang="en-US" b="1" dirty="0" smtClean="0"/>
              <a:t> River Protection Level vs Project design</a:t>
            </a:r>
            <a:endParaRPr lang="en-US" b="1" dirty="0"/>
          </a:p>
        </p:txBody>
      </p:sp>
      <p:sp>
        <p:nvSpPr>
          <p:cNvPr id="6" name="Content Placeholder 2"/>
          <p:cNvSpPr txBox="1">
            <a:spLocks/>
          </p:cNvSpPr>
          <p:nvPr/>
        </p:nvSpPr>
        <p:spPr>
          <a:xfrm>
            <a:off x="4572000" y="990600"/>
            <a:ext cx="38100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ZA" altLang="en-US" sz="1500" b="1" dirty="0">
                <a:latin typeface="Arial" charset="0"/>
                <a:cs typeface="Arial" charset="0"/>
              </a:rPr>
              <a:t>No Dam in Place</a:t>
            </a:r>
          </a:p>
          <a:p>
            <a:pPr lvl="1"/>
            <a:r>
              <a:rPr lang="en-ZA" altLang="en-US" sz="1500" b="1" dirty="0">
                <a:latin typeface="Arial" charset="0"/>
                <a:cs typeface="Arial" charset="0"/>
              </a:rPr>
              <a:t>NDBAU: </a:t>
            </a:r>
            <a:r>
              <a:rPr lang="en-ZA" altLang="en-US" sz="1500" dirty="0" smtClean="0">
                <a:latin typeface="Arial" charset="0"/>
                <a:cs typeface="Arial" charset="0"/>
              </a:rPr>
              <a:t>No </a:t>
            </a:r>
            <a:r>
              <a:rPr lang="en-ZA" altLang="en-US" sz="1500" dirty="0">
                <a:latin typeface="Arial" charset="0"/>
                <a:cs typeface="Arial" charset="0"/>
              </a:rPr>
              <a:t>dam in place; Protection Level BAU</a:t>
            </a:r>
            <a:endParaRPr lang="en-US" altLang="en-US" sz="1500" dirty="0">
              <a:latin typeface="Arial" charset="0"/>
              <a:cs typeface="Arial" charset="0"/>
            </a:endParaRPr>
          </a:p>
          <a:p>
            <a:pPr lvl="1"/>
            <a:r>
              <a:rPr lang="en-ZA" altLang="en-US" sz="1500" b="1" dirty="0">
                <a:latin typeface="Arial" charset="0"/>
                <a:cs typeface="Arial" charset="0"/>
              </a:rPr>
              <a:t>NDPro1: </a:t>
            </a:r>
            <a:r>
              <a:rPr lang="en-ZA" altLang="en-US" sz="1500" dirty="0" smtClean="0">
                <a:latin typeface="Arial" charset="0"/>
                <a:cs typeface="Arial" charset="0"/>
              </a:rPr>
              <a:t>No </a:t>
            </a:r>
            <a:r>
              <a:rPr lang="en-ZA" altLang="en-US" sz="1500" dirty="0">
                <a:latin typeface="Arial" charset="0"/>
                <a:cs typeface="Arial" charset="0"/>
              </a:rPr>
              <a:t>dam in place; Protection Level 1</a:t>
            </a:r>
            <a:endParaRPr lang="en-US" altLang="en-US" sz="1500" dirty="0">
              <a:latin typeface="Arial" charset="0"/>
              <a:cs typeface="Arial" charset="0"/>
            </a:endParaRPr>
          </a:p>
          <a:p>
            <a:pPr lvl="1"/>
            <a:r>
              <a:rPr lang="en-ZA" altLang="en-US" sz="1500" b="1" dirty="0">
                <a:latin typeface="Arial" charset="0"/>
                <a:cs typeface="Arial" charset="0"/>
              </a:rPr>
              <a:t>NDPro2: </a:t>
            </a:r>
            <a:r>
              <a:rPr lang="en-ZA" altLang="en-US" sz="1500" dirty="0" smtClean="0">
                <a:latin typeface="Arial" charset="0"/>
                <a:cs typeface="Arial" charset="0"/>
              </a:rPr>
              <a:t>No </a:t>
            </a:r>
            <a:r>
              <a:rPr lang="en-ZA" altLang="en-US" sz="1500" dirty="0">
                <a:latin typeface="Arial" charset="0"/>
                <a:cs typeface="Arial" charset="0"/>
              </a:rPr>
              <a:t>dam in place; Protection Level 2 </a:t>
            </a:r>
          </a:p>
          <a:p>
            <a:r>
              <a:rPr lang="en-US" altLang="en-US" sz="1500" b="1" dirty="0">
                <a:latin typeface="Arial" charset="0"/>
                <a:cs typeface="Arial" charset="0"/>
              </a:rPr>
              <a:t>Varying Levels of </a:t>
            </a:r>
            <a:r>
              <a:rPr lang="en-US" altLang="en-US" sz="1500" b="1" dirty="0" err="1">
                <a:latin typeface="Arial" charset="0"/>
                <a:cs typeface="Arial" charset="0"/>
              </a:rPr>
              <a:t>EFlows</a:t>
            </a:r>
            <a:endParaRPr lang="en-US" altLang="en-US" sz="1500" b="1" dirty="0">
              <a:latin typeface="Arial" charset="0"/>
              <a:cs typeface="Arial" charset="0"/>
            </a:endParaRPr>
          </a:p>
          <a:p>
            <a:pPr lvl="1"/>
            <a:r>
              <a:rPr lang="en-US" altLang="en-US" sz="1500" dirty="0">
                <a:latin typeface="Arial" charset="0"/>
                <a:cs typeface="Arial" charset="0"/>
              </a:rPr>
              <a:t>Minimum release of 4, 6, 8, 12, and 16 </a:t>
            </a:r>
            <a:r>
              <a:rPr lang="en-US" altLang="en-US" sz="1500" dirty="0" smtClean="0">
                <a:latin typeface="Arial" charset="0"/>
                <a:cs typeface="Arial" charset="0"/>
              </a:rPr>
              <a:t>m</a:t>
            </a:r>
            <a:r>
              <a:rPr lang="en-US" altLang="en-US" sz="1500" baseline="30000" dirty="0" smtClean="0">
                <a:latin typeface="Arial" charset="0"/>
                <a:cs typeface="Arial" charset="0"/>
              </a:rPr>
              <a:t>3</a:t>
            </a:r>
            <a:r>
              <a:rPr lang="en-US" altLang="en-US" sz="1500" dirty="0" smtClean="0">
                <a:latin typeface="Arial" charset="0"/>
                <a:cs typeface="Arial" charset="0"/>
              </a:rPr>
              <a:t> </a:t>
            </a:r>
            <a:r>
              <a:rPr lang="en-US" altLang="en-US" sz="1500" dirty="0">
                <a:latin typeface="Arial" charset="0"/>
                <a:cs typeface="Arial" charset="0"/>
              </a:rPr>
              <a:t>were simulated for BAU and Pro 2 protection levels. </a:t>
            </a:r>
          </a:p>
          <a:p>
            <a:r>
              <a:rPr lang="en-US" altLang="en-US" sz="1500" b="1" dirty="0">
                <a:latin typeface="Arial" charset="0"/>
                <a:cs typeface="Arial" charset="0"/>
              </a:rPr>
              <a:t>Peaking</a:t>
            </a:r>
          </a:p>
          <a:p>
            <a:pPr lvl="1"/>
            <a:r>
              <a:rPr lang="en-ZA" altLang="en-US" sz="1500" dirty="0">
                <a:latin typeface="Arial" charset="0"/>
                <a:cs typeface="Arial" charset="0"/>
              </a:rPr>
              <a:t>An 8.0 </a:t>
            </a:r>
            <a:r>
              <a:rPr lang="en-US" altLang="en-US" sz="1500" dirty="0">
                <a:latin typeface="Arial" charset="0"/>
                <a:cs typeface="Arial" charset="0"/>
              </a:rPr>
              <a:t>m</a:t>
            </a:r>
            <a:r>
              <a:rPr lang="en-US" altLang="en-US" sz="1500" baseline="30000" dirty="0">
                <a:latin typeface="Arial" charset="0"/>
                <a:cs typeface="Arial" charset="0"/>
              </a:rPr>
              <a:t>3 </a:t>
            </a:r>
            <a:r>
              <a:rPr lang="en-ZA" altLang="en-US" sz="1500" dirty="0" smtClean="0">
                <a:latin typeface="Arial" charset="0"/>
                <a:cs typeface="Arial" charset="0"/>
              </a:rPr>
              <a:t>minimum </a:t>
            </a:r>
            <a:r>
              <a:rPr lang="en-ZA" altLang="en-US" sz="1500" dirty="0">
                <a:latin typeface="Arial" charset="0"/>
                <a:cs typeface="Arial" charset="0"/>
              </a:rPr>
              <a:t>release and peaking-power </a:t>
            </a:r>
            <a:r>
              <a:rPr lang="en-ZA" altLang="en-US" sz="1500" dirty="0" smtClean="0">
                <a:latin typeface="Arial" charset="0"/>
                <a:cs typeface="Arial" charset="0"/>
              </a:rPr>
              <a:t>releases. Protection </a:t>
            </a:r>
            <a:r>
              <a:rPr lang="en-ZA" altLang="en-US" sz="1500" dirty="0">
                <a:latin typeface="Arial" charset="0"/>
                <a:cs typeface="Arial" charset="0"/>
              </a:rPr>
              <a:t>level BAU</a:t>
            </a:r>
            <a:r>
              <a:rPr lang="en-ZA" altLang="en-US" sz="1500" b="1" dirty="0">
                <a:latin typeface="Arial" charset="0"/>
                <a:cs typeface="Arial" charset="0"/>
              </a:rPr>
              <a:t>.</a:t>
            </a:r>
          </a:p>
        </p:txBody>
      </p:sp>
      <p:sp>
        <p:nvSpPr>
          <p:cNvPr id="3" name="Rectangle 2"/>
          <p:cNvSpPr/>
          <p:nvPr/>
        </p:nvSpPr>
        <p:spPr>
          <a:xfrm>
            <a:off x="533400" y="5373469"/>
            <a:ext cx="8305800" cy="646331"/>
          </a:xfrm>
          <a:prstGeom prst="rect">
            <a:avLst/>
          </a:prstGeom>
          <a:solidFill>
            <a:srgbClr val="FFC000"/>
          </a:solidFill>
        </p:spPr>
        <p:txBody>
          <a:bodyPr wrap="square">
            <a:spAutoFit/>
          </a:bodyPr>
          <a:lstStyle/>
          <a:p>
            <a:pPr algn="just"/>
            <a:r>
              <a:rPr lang="en-US" altLang="en-US" b="1" dirty="0" smtClean="0">
                <a:latin typeface="Arial" charset="0"/>
                <a:cs typeface="Arial" charset="0"/>
              </a:rPr>
              <a:t>Biodiversity </a:t>
            </a:r>
            <a:r>
              <a:rPr lang="en-US" altLang="en-US" b="1" dirty="0">
                <a:latin typeface="Arial" charset="0"/>
                <a:cs typeface="Arial" charset="0"/>
              </a:rPr>
              <a:t>Action Plan </a:t>
            </a:r>
            <a:r>
              <a:rPr lang="en-US" altLang="en-US" dirty="0">
                <a:latin typeface="Arial" charset="0"/>
                <a:cs typeface="Arial" charset="0"/>
              </a:rPr>
              <a:t>will be required for implementation of Protection Level 2 Scenario as it assumes a basin level </a:t>
            </a:r>
            <a:r>
              <a:rPr lang="en-US" altLang="en-US" dirty="0" smtClean="0">
                <a:latin typeface="Arial" charset="0"/>
                <a:cs typeface="Arial" charset="0"/>
              </a:rPr>
              <a:t>protection</a:t>
            </a:r>
            <a:endParaRPr lang="en-US" altLang="en-US" dirty="0">
              <a:latin typeface="Arial" charset="0"/>
              <a:cs typeface="Arial" charset="0"/>
            </a:endParaRPr>
          </a:p>
        </p:txBody>
      </p:sp>
    </p:spTree>
    <p:extLst>
      <p:ext uri="{BB962C8B-B14F-4D97-AF65-F5344CB8AC3E}">
        <p14:creationId xmlns:p14="http://schemas.microsoft.com/office/powerpoint/2010/main" val="27863930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Six-Step Process</a:t>
            </a:r>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7675" y="1447800"/>
            <a:ext cx="8248650" cy="396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8462491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52400"/>
            <a:ext cx="8229600" cy="1143000"/>
          </a:xfrm>
        </p:spPr>
        <p:txBody>
          <a:bodyPr>
            <a:normAutofit/>
          </a:bodyPr>
          <a:lstStyle/>
          <a:p>
            <a:r>
              <a:rPr lang="en-US" dirty="0" smtClean="0"/>
              <a:t>Ecosystem Integrity Along the Length of the River</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00159" y="1447800"/>
            <a:ext cx="8891441" cy="4802545"/>
          </a:xfrm>
          <a:prstGeom prst="rect">
            <a:avLst/>
          </a:prstGeom>
        </p:spPr>
      </p:pic>
    </p:spTree>
    <p:extLst>
      <p:ext uri="{BB962C8B-B14F-4D97-AF65-F5344CB8AC3E}">
        <p14:creationId xmlns:p14="http://schemas.microsoft.com/office/powerpoint/2010/main" val="1393307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0"/>
            <a:ext cx="8229600" cy="1143000"/>
          </a:xfrm>
        </p:spPr>
        <p:txBody>
          <a:bodyPr/>
          <a:lstStyle/>
          <a:p>
            <a:r>
              <a:rPr lang="en-US" dirty="0" smtClean="0"/>
              <a:t>Impact on Kashmir Catfish</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990600"/>
            <a:ext cx="9130175" cy="4572000"/>
          </a:xfrm>
          <a:prstGeom prst="rect">
            <a:avLst/>
          </a:prstGeom>
          <a:ln w="0">
            <a:solidFill>
              <a:schemeClr val="tx1"/>
            </a:solidFill>
          </a:ln>
        </p:spPr>
      </p:pic>
      <p:sp>
        <p:nvSpPr>
          <p:cNvPr id="2" name="TextBox 1"/>
          <p:cNvSpPr txBox="1"/>
          <p:nvPr/>
        </p:nvSpPr>
        <p:spPr>
          <a:xfrm>
            <a:off x="466999" y="5955268"/>
            <a:ext cx="8067401" cy="369332"/>
          </a:xfrm>
          <a:prstGeom prst="rect">
            <a:avLst/>
          </a:prstGeom>
          <a:noFill/>
          <a:ln w="57150">
            <a:solidFill>
              <a:srgbClr val="FFC000"/>
            </a:solidFill>
          </a:ln>
        </p:spPr>
        <p:txBody>
          <a:bodyPr wrap="none" rtlCol="0">
            <a:spAutoFit/>
          </a:bodyPr>
          <a:lstStyle/>
          <a:p>
            <a:r>
              <a:rPr lang="en-US" dirty="0" smtClean="0"/>
              <a:t>Please note that in the low-flow segment still there is an 92% loss of Kashmir Catfish</a:t>
            </a:r>
            <a:endParaRPr lang="en-US" dirty="0"/>
          </a:p>
        </p:txBody>
      </p:sp>
      <p:cxnSp>
        <p:nvCxnSpPr>
          <p:cNvPr id="6" name="Straight Connector 5"/>
          <p:cNvCxnSpPr/>
          <p:nvPr/>
        </p:nvCxnSpPr>
        <p:spPr>
          <a:xfrm flipH="1">
            <a:off x="2895600" y="5181600"/>
            <a:ext cx="838200" cy="762000"/>
          </a:xfrm>
          <a:prstGeom prst="line">
            <a:avLst/>
          </a:prstGeom>
          <a:ln w="60325">
            <a:solidFill>
              <a:srgbClr val="FFC000"/>
            </a:solidFill>
          </a:ln>
        </p:spPr>
        <p:style>
          <a:lnRef idx="1">
            <a:schemeClr val="accent1"/>
          </a:lnRef>
          <a:fillRef idx="0">
            <a:schemeClr val="accent1"/>
          </a:fillRef>
          <a:effectRef idx="0">
            <a:schemeClr val="accent1"/>
          </a:effectRef>
          <a:fontRef idx="minor">
            <a:schemeClr val="tx1"/>
          </a:fontRef>
        </p:style>
      </p:cxnSp>
      <p:sp>
        <p:nvSpPr>
          <p:cNvPr id="8" name="Oval 7"/>
          <p:cNvSpPr/>
          <p:nvPr/>
        </p:nvSpPr>
        <p:spPr>
          <a:xfrm>
            <a:off x="3657600" y="4800600"/>
            <a:ext cx="533400" cy="457200"/>
          </a:xfrm>
          <a:prstGeom prst="ellipse">
            <a:avLst/>
          </a:prstGeom>
          <a:noFill/>
          <a:ln w="444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06195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a:xfrm>
            <a:off x="-1" y="-186445"/>
            <a:ext cx="9396919" cy="1143000"/>
          </a:xfrm>
        </p:spPr>
        <p:txBody>
          <a:bodyPr>
            <a:normAutofit/>
          </a:bodyPr>
          <a:lstStyle/>
          <a:p>
            <a:pPr eaLnBrk="1" hangingPunct="1"/>
            <a:r>
              <a:rPr lang="en-US" sz="2400" dirty="0"/>
              <a:t>Impacts Just Downstream of </a:t>
            </a:r>
            <a:r>
              <a:rPr lang="en-US" sz="2400" dirty="0" smtClean="0"/>
              <a:t/>
            </a:r>
            <a:br>
              <a:rPr lang="en-US" sz="2400" dirty="0" smtClean="0"/>
            </a:br>
            <a:r>
              <a:rPr lang="en-US" sz="2400" dirty="0" smtClean="0"/>
              <a:t>Dam </a:t>
            </a:r>
            <a:r>
              <a:rPr lang="en-US" sz="2400" dirty="0"/>
              <a:t>– Low Flow Zone – </a:t>
            </a:r>
            <a:r>
              <a:rPr lang="en-US" sz="2400" dirty="0" err="1" smtClean="0"/>
              <a:t>EFlow</a:t>
            </a:r>
            <a:r>
              <a:rPr lang="en-US" sz="2400" dirty="0" smtClean="0"/>
              <a:t> </a:t>
            </a:r>
            <a:r>
              <a:rPr lang="en-US" sz="2400" dirty="0"/>
              <a:t>Site 2</a:t>
            </a:r>
            <a:endParaRPr lang="en-US" sz="2400" i="1" dirty="0" smtClean="0"/>
          </a:p>
        </p:txBody>
      </p:sp>
      <p:sp>
        <p:nvSpPr>
          <p:cNvPr id="2" name="Rectangle 1"/>
          <p:cNvSpPr/>
          <p:nvPr/>
        </p:nvSpPr>
        <p:spPr>
          <a:xfrm>
            <a:off x="1524000" y="3886200"/>
            <a:ext cx="5638800" cy="1754326"/>
          </a:xfrm>
          <a:prstGeom prst="rect">
            <a:avLst/>
          </a:prstGeom>
        </p:spPr>
        <p:txBody>
          <a:bodyPr wrap="square">
            <a:spAutoFit/>
          </a:bodyPr>
          <a:lstStyle/>
          <a:p>
            <a:pPr eaLnBrk="1" hangingPunct="1"/>
            <a:r>
              <a:rPr lang="en-ZA" sz="1200" dirty="0">
                <a:latin typeface="Arial" pitchFamily="34" charset="0"/>
                <a:cs typeface="Arial" pitchFamily="34" charset="0"/>
              </a:rPr>
              <a:t>NDPro1: 	No dam in place; Protection Level 1</a:t>
            </a:r>
            <a:endParaRPr lang="en-US" sz="1200" dirty="0">
              <a:latin typeface="Arial" pitchFamily="34" charset="0"/>
              <a:cs typeface="Arial" pitchFamily="34" charset="0"/>
            </a:endParaRPr>
          </a:p>
          <a:p>
            <a:pPr eaLnBrk="1" hangingPunct="1"/>
            <a:r>
              <a:rPr lang="en-ZA" sz="1200" dirty="0">
                <a:latin typeface="Arial" pitchFamily="34" charset="0"/>
                <a:cs typeface="Arial" pitchFamily="34" charset="0"/>
              </a:rPr>
              <a:t>NDBAU: 	No dam in place; Protection Level BAU</a:t>
            </a:r>
            <a:endParaRPr lang="en-US" sz="1200" dirty="0">
              <a:latin typeface="Arial" pitchFamily="34" charset="0"/>
              <a:cs typeface="Arial" pitchFamily="34" charset="0"/>
            </a:endParaRPr>
          </a:p>
          <a:p>
            <a:pPr eaLnBrk="1" hangingPunct="1"/>
            <a:r>
              <a:rPr lang="en-ZA" sz="1200" dirty="0">
                <a:latin typeface="Arial" pitchFamily="34" charset="0"/>
                <a:cs typeface="Arial" pitchFamily="34" charset="0"/>
              </a:rPr>
              <a:t>NDPro2: 	No dam in place; Protection Level 2 </a:t>
            </a:r>
            <a:endParaRPr lang="en-US" sz="1200" dirty="0">
              <a:latin typeface="Arial" pitchFamily="34" charset="0"/>
              <a:cs typeface="Arial" pitchFamily="34" charset="0"/>
            </a:endParaRPr>
          </a:p>
          <a:p>
            <a:pPr eaLnBrk="1" hangingPunct="1"/>
            <a:r>
              <a:rPr lang="en-ZA" sz="1200" dirty="0">
                <a:latin typeface="Arial" pitchFamily="34" charset="0"/>
                <a:cs typeface="Arial" pitchFamily="34" charset="0"/>
              </a:rPr>
              <a:t>G4BAU	A 4 m3s-1 minimum release. Protection level BAU.</a:t>
            </a:r>
            <a:endParaRPr lang="en-US" sz="1200" dirty="0">
              <a:latin typeface="Arial" pitchFamily="34" charset="0"/>
              <a:cs typeface="Arial" pitchFamily="34" charset="0"/>
            </a:endParaRPr>
          </a:p>
          <a:p>
            <a:pPr eaLnBrk="1" hangingPunct="1"/>
            <a:r>
              <a:rPr lang="en-ZA" sz="1200" dirty="0">
                <a:latin typeface="Arial" pitchFamily="34" charset="0"/>
                <a:cs typeface="Arial" pitchFamily="34" charset="0"/>
              </a:rPr>
              <a:t>G4Pro2	A 4 m3s-1 minimum release. Protection Level 2.</a:t>
            </a:r>
            <a:endParaRPr lang="en-US" sz="1200" dirty="0">
              <a:latin typeface="Arial" pitchFamily="34" charset="0"/>
              <a:cs typeface="Arial" pitchFamily="34" charset="0"/>
            </a:endParaRPr>
          </a:p>
          <a:p>
            <a:pPr eaLnBrk="1" hangingPunct="1"/>
            <a:r>
              <a:rPr lang="en-ZA" sz="1200" dirty="0">
                <a:latin typeface="Arial" pitchFamily="34" charset="0"/>
                <a:cs typeface="Arial" pitchFamily="34" charset="0"/>
              </a:rPr>
              <a:t>G8BAU	An 8.0 m3s-1 minimum release. Protection level BAU. </a:t>
            </a:r>
            <a:endParaRPr lang="en-US" sz="1200" dirty="0">
              <a:latin typeface="Arial" pitchFamily="34" charset="0"/>
              <a:cs typeface="Arial" pitchFamily="34" charset="0"/>
            </a:endParaRPr>
          </a:p>
          <a:p>
            <a:pPr eaLnBrk="1" hangingPunct="1"/>
            <a:r>
              <a:rPr lang="en-ZA" sz="1200" dirty="0" smtClean="0">
                <a:latin typeface="Arial" pitchFamily="34" charset="0"/>
                <a:cs typeface="Arial" pitchFamily="34" charset="0"/>
              </a:rPr>
              <a:t>G8Pro2</a:t>
            </a:r>
            <a:r>
              <a:rPr lang="en-ZA" sz="1200" dirty="0">
                <a:latin typeface="Arial" pitchFamily="34" charset="0"/>
                <a:cs typeface="Arial" pitchFamily="34" charset="0"/>
              </a:rPr>
              <a:t>	An 8.0 m3s-1 minimum release. Protection Level 2.  </a:t>
            </a:r>
            <a:endParaRPr lang="en-US" sz="1200" dirty="0">
              <a:latin typeface="Arial" pitchFamily="34" charset="0"/>
              <a:cs typeface="Arial" pitchFamily="34" charset="0"/>
            </a:endParaRPr>
          </a:p>
          <a:p>
            <a:pPr eaLnBrk="1" hangingPunct="1"/>
            <a:r>
              <a:rPr lang="en-ZA" sz="1200" dirty="0">
                <a:latin typeface="Arial" pitchFamily="34" charset="0"/>
                <a:cs typeface="Arial" pitchFamily="34" charset="0"/>
              </a:rPr>
              <a:t>16BAU	A 16 m3s-1 minimum release. Protection level BAU. </a:t>
            </a:r>
            <a:endParaRPr lang="en-US" sz="1200" dirty="0">
              <a:latin typeface="Arial" pitchFamily="34" charset="0"/>
              <a:cs typeface="Arial" pitchFamily="34" charset="0"/>
            </a:endParaRPr>
          </a:p>
          <a:p>
            <a:pPr eaLnBrk="1" hangingPunct="1"/>
            <a:r>
              <a:rPr lang="en-ZA" sz="1200" dirty="0">
                <a:latin typeface="Arial" pitchFamily="34" charset="0"/>
                <a:cs typeface="Arial" pitchFamily="34" charset="0"/>
              </a:rPr>
              <a:t>G16Pro2	A 16 m3s-1 minimum release. Protection Level 2.</a:t>
            </a:r>
            <a:endParaRPr lang="en-US" sz="1200" dirty="0">
              <a:latin typeface="Arial" pitchFamily="34" charset="0"/>
              <a:cs typeface="Arial" pitchFamily="34" charset="0"/>
            </a:endParaRPr>
          </a:p>
        </p:txBody>
      </p:sp>
      <p:pic>
        <p:nvPicPr>
          <p:cNvPr id="6553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448" t="43006" r="4534" b="31189"/>
          <a:stretch/>
        </p:blipFill>
        <p:spPr bwMode="auto">
          <a:xfrm>
            <a:off x="365760" y="1528472"/>
            <a:ext cx="8412480" cy="19957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258404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a:xfrm>
            <a:off x="97277" y="-186447"/>
            <a:ext cx="9144000" cy="1143000"/>
          </a:xfrm>
        </p:spPr>
        <p:txBody>
          <a:bodyPr/>
          <a:lstStyle/>
          <a:p>
            <a:pPr eaLnBrk="1" hangingPunct="1"/>
            <a:r>
              <a:rPr lang="en-US" sz="2800" dirty="0"/>
              <a:t>Impacts Downstream of Tail Race – </a:t>
            </a:r>
            <a:r>
              <a:rPr lang="en-US" sz="2800" dirty="0" err="1"/>
              <a:t>Eflow</a:t>
            </a:r>
            <a:r>
              <a:rPr lang="en-US" sz="2800" dirty="0"/>
              <a:t> Site 3</a:t>
            </a:r>
            <a:endParaRPr lang="en-US" sz="2200" i="1" dirty="0" smtClean="0"/>
          </a:p>
        </p:txBody>
      </p:sp>
      <p:sp>
        <p:nvSpPr>
          <p:cNvPr id="3" name="Rectangle 2"/>
          <p:cNvSpPr/>
          <p:nvPr/>
        </p:nvSpPr>
        <p:spPr>
          <a:xfrm>
            <a:off x="1371600" y="3505200"/>
            <a:ext cx="6934200" cy="2049792"/>
          </a:xfrm>
          <a:prstGeom prst="rect">
            <a:avLst/>
          </a:prstGeom>
        </p:spPr>
        <p:txBody>
          <a:bodyPr wrap="square">
            <a:spAutoFit/>
          </a:bodyPr>
          <a:lstStyle/>
          <a:p>
            <a:pPr lvl="0">
              <a:spcBef>
                <a:spcPct val="20000"/>
              </a:spcBef>
            </a:pPr>
            <a:r>
              <a:rPr lang="en-ZA" sz="1200" dirty="0">
                <a:latin typeface="Arial" pitchFamily="34" charset="0"/>
                <a:cs typeface="Arial" pitchFamily="34" charset="0"/>
              </a:rPr>
              <a:t>NDPro1: 	No dam in place; Protection Level 1</a:t>
            </a:r>
            <a:endParaRPr lang="en-US" sz="1200" dirty="0">
              <a:latin typeface="Arial" pitchFamily="34" charset="0"/>
              <a:cs typeface="Arial" pitchFamily="34" charset="0"/>
            </a:endParaRPr>
          </a:p>
          <a:p>
            <a:pPr lvl="0">
              <a:spcBef>
                <a:spcPct val="20000"/>
              </a:spcBef>
            </a:pPr>
            <a:r>
              <a:rPr lang="en-ZA" sz="1200" dirty="0">
                <a:latin typeface="Arial" pitchFamily="34" charset="0"/>
                <a:cs typeface="Arial" pitchFamily="34" charset="0"/>
              </a:rPr>
              <a:t>NDBAU: 	No dam in place; Protection Level BAU</a:t>
            </a:r>
            <a:endParaRPr lang="en-US" sz="1200" dirty="0">
              <a:latin typeface="Arial" pitchFamily="34" charset="0"/>
              <a:cs typeface="Arial" pitchFamily="34" charset="0"/>
            </a:endParaRPr>
          </a:p>
          <a:p>
            <a:pPr lvl="0">
              <a:spcBef>
                <a:spcPct val="20000"/>
              </a:spcBef>
            </a:pPr>
            <a:r>
              <a:rPr lang="en-ZA" sz="1200" dirty="0">
                <a:latin typeface="Arial" pitchFamily="34" charset="0"/>
                <a:cs typeface="Arial" pitchFamily="34" charset="0"/>
              </a:rPr>
              <a:t>NDPro2: 	No dam in place; Protection Level 2 </a:t>
            </a:r>
            <a:endParaRPr lang="en-US" sz="1200" dirty="0">
              <a:latin typeface="Arial" pitchFamily="34" charset="0"/>
              <a:cs typeface="Arial" pitchFamily="34" charset="0"/>
            </a:endParaRPr>
          </a:p>
          <a:p>
            <a:pPr lvl="0">
              <a:spcBef>
                <a:spcPct val="20000"/>
              </a:spcBef>
            </a:pPr>
            <a:r>
              <a:rPr lang="en-ZA" sz="1200" dirty="0" smtClean="0">
                <a:latin typeface="Arial" pitchFamily="34" charset="0"/>
                <a:cs typeface="Arial" pitchFamily="34" charset="0"/>
              </a:rPr>
              <a:t>G4BAU:	A </a:t>
            </a:r>
            <a:r>
              <a:rPr lang="en-ZA" sz="1200" dirty="0">
                <a:latin typeface="Arial" pitchFamily="34" charset="0"/>
                <a:cs typeface="Arial" pitchFamily="34" charset="0"/>
              </a:rPr>
              <a:t>4 m3s-1 minimum release. Protection level BAU.</a:t>
            </a:r>
            <a:endParaRPr lang="en-US" sz="1200" dirty="0">
              <a:latin typeface="Arial" pitchFamily="34" charset="0"/>
              <a:cs typeface="Arial" pitchFamily="34" charset="0"/>
            </a:endParaRPr>
          </a:p>
          <a:p>
            <a:pPr lvl="0">
              <a:spcBef>
                <a:spcPct val="20000"/>
              </a:spcBef>
            </a:pPr>
            <a:r>
              <a:rPr lang="en-ZA" sz="1200" dirty="0" smtClean="0">
                <a:latin typeface="Arial" pitchFamily="34" charset="0"/>
                <a:cs typeface="Arial" pitchFamily="34" charset="0"/>
              </a:rPr>
              <a:t>G4Pro2:	A </a:t>
            </a:r>
            <a:r>
              <a:rPr lang="en-ZA" sz="1200" dirty="0">
                <a:latin typeface="Arial" pitchFamily="34" charset="0"/>
                <a:cs typeface="Arial" pitchFamily="34" charset="0"/>
              </a:rPr>
              <a:t>4 m3s-1 minimum release. Protection Level 2.</a:t>
            </a:r>
            <a:endParaRPr lang="en-US" sz="1200" dirty="0">
              <a:latin typeface="Arial" pitchFamily="34" charset="0"/>
              <a:cs typeface="Arial" pitchFamily="34" charset="0"/>
            </a:endParaRPr>
          </a:p>
          <a:p>
            <a:pPr lvl="0">
              <a:spcBef>
                <a:spcPct val="20000"/>
              </a:spcBef>
            </a:pPr>
            <a:r>
              <a:rPr lang="en-ZA" sz="1200" dirty="0" smtClean="0">
                <a:latin typeface="Arial" pitchFamily="34" charset="0"/>
                <a:cs typeface="Arial" pitchFamily="34" charset="0"/>
              </a:rPr>
              <a:t>G8BAU:</a:t>
            </a:r>
            <a:r>
              <a:rPr lang="en-ZA" sz="1200" dirty="0">
                <a:latin typeface="Arial" pitchFamily="34" charset="0"/>
                <a:cs typeface="Arial" pitchFamily="34" charset="0"/>
              </a:rPr>
              <a:t>	</a:t>
            </a:r>
            <a:r>
              <a:rPr lang="en-ZA" sz="1200" dirty="0" smtClean="0">
                <a:latin typeface="Arial" pitchFamily="34" charset="0"/>
                <a:cs typeface="Arial" pitchFamily="34" charset="0"/>
              </a:rPr>
              <a:t>An </a:t>
            </a:r>
            <a:r>
              <a:rPr lang="en-ZA" sz="1200" dirty="0">
                <a:latin typeface="Arial" pitchFamily="34" charset="0"/>
                <a:cs typeface="Arial" pitchFamily="34" charset="0"/>
              </a:rPr>
              <a:t>8.0 m3s-1 minimum release. Protection level BAU. </a:t>
            </a:r>
            <a:endParaRPr lang="en-US" sz="1200" dirty="0">
              <a:latin typeface="Arial" pitchFamily="34" charset="0"/>
              <a:cs typeface="Arial" pitchFamily="34" charset="0"/>
            </a:endParaRPr>
          </a:p>
          <a:p>
            <a:pPr lvl="0">
              <a:spcBef>
                <a:spcPct val="20000"/>
              </a:spcBef>
            </a:pPr>
            <a:r>
              <a:rPr lang="en-ZA" sz="1200" dirty="0" smtClean="0">
                <a:latin typeface="Arial" pitchFamily="34" charset="0"/>
                <a:cs typeface="Arial" pitchFamily="34" charset="0"/>
              </a:rPr>
              <a:t>G8Pro2:</a:t>
            </a:r>
            <a:r>
              <a:rPr lang="en-ZA" sz="1200" dirty="0">
                <a:latin typeface="Arial" pitchFamily="34" charset="0"/>
                <a:cs typeface="Arial" pitchFamily="34" charset="0"/>
              </a:rPr>
              <a:t>	</a:t>
            </a:r>
            <a:r>
              <a:rPr lang="en-ZA" sz="1200" dirty="0" smtClean="0">
                <a:latin typeface="Arial" pitchFamily="34" charset="0"/>
                <a:cs typeface="Arial" pitchFamily="34" charset="0"/>
              </a:rPr>
              <a:t>An </a:t>
            </a:r>
            <a:r>
              <a:rPr lang="en-ZA" sz="1200" dirty="0">
                <a:latin typeface="Arial" pitchFamily="34" charset="0"/>
                <a:cs typeface="Arial" pitchFamily="34" charset="0"/>
              </a:rPr>
              <a:t>8.0 m3s-1 minimum release. Protection Level 2.  </a:t>
            </a:r>
            <a:endParaRPr lang="en-US" sz="1200" dirty="0">
              <a:latin typeface="Arial" pitchFamily="34" charset="0"/>
              <a:cs typeface="Arial" pitchFamily="34" charset="0"/>
            </a:endParaRPr>
          </a:p>
          <a:p>
            <a:pPr lvl="0">
              <a:spcBef>
                <a:spcPct val="20000"/>
              </a:spcBef>
            </a:pPr>
            <a:r>
              <a:rPr lang="en-ZA" sz="1200" dirty="0" smtClean="0">
                <a:latin typeface="Arial" pitchFamily="34" charset="0"/>
                <a:cs typeface="Arial" pitchFamily="34" charset="0"/>
              </a:rPr>
              <a:t>16BAU:</a:t>
            </a:r>
            <a:r>
              <a:rPr lang="en-ZA" sz="1200" dirty="0">
                <a:latin typeface="Arial" pitchFamily="34" charset="0"/>
                <a:cs typeface="Arial" pitchFamily="34" charset="0"/>
              </a:rPr>
              <a:t>	</a:t>
            </a:r>
            <a:r>
              <a:rPr lang="en-ZA" sz="1200" dirty="0" smtClean="0">
                <a:latin typeface="Arial" pitchFamily="34" charset="0"/>
                <a:cs typeface="Arial" pitchFamily="34" charset="0"/>
              </a:rPr>
              <a:t>A </a:t>
            </a:r>
            <a:r>
              <a:rPr lang="en-ZA" sz="1200" dirty="0">
                <a:latin typeface="Arial" pitchFamily="34" charset="0"/>
                <a:cs typeface="Arial" pitchFamily="34" charset="0"/>
              </a:rPr>
              <a:t>16 m3s-1 minimum release. Protection level BAU. </a:t>
            </a:r>
            <a:endParaRPr lang="en-US" sz="1200" dirty="0">
              <a:latin typeface="Arial" pitchFamily="34" charset="0"/>
              <a:cs typeface="Arial" pitchFamily="34" charset="0"/>
            </a:endParaRPr>
          </a:p>
          <a:p>
            <a:pPr lvl="0">
              <a:spcBef>
                <a:spcPct val="20000"/>
              </a:spcBef>
            </a:pPr>
            <a:r>
              <a:rPr lang="en-ZA" sz="1200" dirty="0" smtClean="0">
                <a:latin typeface="Arial" pitchFamily="34" charset="0"/>
                <a:cs typeface="Arial" pitchFamily="34" charset="0"/>
              </a:rPr>
              <a:t>G16Pro2:</a:t>
            </a:r>
            <a:r>
              <a:rPr lang="en-ZA" sz="1200" dirty="0">
                <a:latin typeface="Arial" pitchFamily="34" charset="0"/>
                <a:cs typeface="Arial" pitchFamily="34" charset="0"/>
              </a:rPr>
              <a:t>	A 16 m3s-1 minimum release. Protection Level 2.</a:t>
            </a:r>
            <a:endParaRPr lang="en-US" sz="1200" dirty="0">
              <a:latin typeface="Arial" pitchFamily="34" charset="0"/>
              <a:cs typeface="Arial" pitchFamily="34" charset="0"/>
            </a:endParaRPr>
          </a:p>
        </p:txBody>
      </p:sp>
      <p:pic>
        <p:nvPicPr>
          <p:cNvPr id="6656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885" t="38281" r="1905" b="40703"/>
          <a:stretch/>
        </p:blipFill>
        <p:spPr bwMode="auto">
          <a:xfrm>
            <a:off x="320040" y="1524024"/>
            <a:ext cx="8503920" cy="1567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615663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a:xfrm>
            <a:off x="457200" y="76200"/>
            <a:ext cx="8229600" cy="896566"/>
          </a:xfrm>
        </p:spPr>
        <p:txBody>
          <a:bodyPr/>
          <a:lstStyle/>
          <a:p>
            <a:pPr eaLnBrk="1" hangingPunct="1"/>
            <a:r>
              <a:rPr lang="en-US" sz="2800" dirty="0" smtClean="0">
                <a:solidFill>
                  <a:schemeClr val="bg1"/>
                </a:solidFill>
              </a:rPr>
              <a:t>Evaluation of Barrier </a:t>
            </a:r>
            <a:r>
              <a:rPr lang="en-US" sz="2800" dirty="0">
                <a:solidFill>
                  <a:schemeClr val="bg1"/>
                </a:solidFill>
              </a:rPr>
              <a:t>to Fish </a:t>
            </a:r>
            <a:r>
              <a:rPr lang="en-US" sz="2800" dirty="0" smtClean="0">
                <a:solidFill>
                  <a:schemeClr val="bg1"/>
                </a:solidFill>
              </a:rPr>
              <a:t>Movement</a:t>
            </a:r>
            <a:endParaRPr lang="en-US" sz="2200" i="1" dirty="0" smtClean="0">
              <a:solidFill>
                <a:schemeClr val="bg1"/>
              </a:solidFill>
            </a:endParaRPr>
          </a:p>
        </p:txBody>
      </p:sp>
      <p:sp>
        <p:nvSpPr>
          <p:cNvPr id="11" name="Content Placeholder 1"/>
          <p:cNvSpPr>
            <a:spLocks noGrp="1"/>
          </p:cNvSpPr>
          <p:nvPr>
            <p:ph idx="1"/>
          </p:nvPr>
        </p:nvSpPr>
        <p:spPr>
          <a:xfrm>
            <a:off x="457200" y="1454285"/>
            <a:ext cx="8229600" cy="4525963"/>
          </a:xfrm>
        </p:spPr>
        <p:txBody>
          <a:bodyPr>
            <a:normAutofit lnSpcReduction="10000"/>
          </a:bodyPr>
          <a:lstStyle/>
          <a:p>
            <a:r>
              <a:rPr lang="en-US" sz="2000" dirty="0" smtClean="0">
                <a:latin typeface="Arial" pitchFamily="34" charset="0"/>
                <a:cs typeface="Arial" pitchFamily="34" charset="0"/>
              </a:rPr>
              <a:t>Upstream migration will be halted by the weir, but there will be some downstream movement through the spills. </a:t>
            </a:r>
          </a:p>
          <a:p>
            <a:r>
              <a:rPr lang="en-US" sz="2000" dirty="0" smtClean="0">
                <a:latin typeface="Arial" pitchFamily="34" charset="0"/>
                <a:cs typeface="Arial" pitchFamily="34" charset="0"/>
              </a:rPr>
              <a:t>The bulk of the tributaries of the </a:t>
            </a:r>
            <a:r>
              <a:rPr lang="en-US" sz="2000" dirty="0" err="1" smtClean="0">
                <a:latin typeface="Arial" pitchFamily="34" charset="0"/>
                <a:cs typeface="Arial" pitchFamily="34" charset="0"/>
              </a:rPr>
              <a:t>Poonch</a:t>
            </a:r>
            <a:r>
              <a:rPr lang="en-US" sz="2000" dirty="0" smtClean="0">
                <a:latin typeface="Arial" pitchFamily="34" charset="0"/>
                <a:cs typeface="Arial" pitchFamily="34" charset="0"/>
              </a:rPr>
              <a:t> River that are used for breeding by Pakistani </a:t>
            </a:r>
            <a:r>
              <a:rPr lang="en-US" sz="2000" dirty="0" err="1" smtClean="0">
                <a:latin typeface="Arial" pitchFamily="34" charset="0"/>
                <a:cs typeface="Arial" pitchFamily="34" charset="0"/>
              </a:rPr>
              <a:t>Labeo</a:t>
            </a:r>
            <a:r>
              <a:rPr lang="en-US" sz="2000" dirty="0" smtClean="0">
                <a:latin typeface="Arial" pitchFamily="34" charset="0"/>
                <a:cs typeface="Arial" pitchFamily="34" charset="0"/>
              </a:rPr>
              <a:t>, </a:t>
            </a:r>
            <a:r>
              <a:rPr lang="en-US" sz="2000" dirty="0" err="1" smtClean="0">
                <a:latin typeface="Arial" pitchFamily="34" charset="0"/>
                <a:cs typeface="Arial" pitchFamily="34" charset="0"/>
              </a:rPr>
              <a:t>Mahaseer</a:t>
            </a:r>
            <a:r>
              <a:rPr lang="en-US" sz="2000" dirty="0" smtClean="0">
                <a:latin typeface="Arial" pitchFamily="34" charset="0"/>
                <a:cs typeface="Arial" pitchFamily="34" charset="0"/>
              </a:rPr>
              <a:t> are located upstream of </a:t>
            </a:r>
            <a:r>
              <a:rPr lang="en-US" sz="2000" dirty="0" err="1" smtClean="0">
                <a:latin typeface="Arial" pitchFamily="34" charset="0"/>
                <a:cs typeface="Arial" pitchFamily="34" charset="0"/>
              </a:rPr>
              <a:t>Gulpur</a:t>
            </a:r>
            <a:r>
              <a:rPr lang="en-US" sz="2000" dirty="0" smtClean="0">
                <a:latin typeface="Arial" pitchFamily="34" charset="0"/>
                <a:cs typeface="Arial" pitchFamily="34" charset="0"/>
              </a:rPr>
              <a:t> HPP. </a:t>
            </a:r>
          </a:p>
          <a:p>
            <a:r>
              <a:rPr lang="en-US" sz="2000" dirty="0" smtClean="0">
                <a:latin typeface="Arial" pitchFamily="34" charset="0"/>
                <a:cs typeface="Arial" pitchFamily="34" charset="0"/>
              </a:rPr>
              <a:t>Fish restricted to the lower part of the </a:t>
            </a:r>
            <a:r>
              <a:rPr lang="en-US" sz="2000" dirty="0" err="1" smtClean="0">
                <a:latin typeface="Arial" pitchFamily="34" charset="0"/>
                <a:cs typeface="Arial" pitchFamily="34" charset="0"/>
              </a:rPr>
              <a:t>Poonch</a:t>
            </a:r>
            <a:r>
              <a:rPr lang="en-US" sz="2000" dirty="0" smtClean="0">
                <a:latin typeface="Arial" pitchFamily="34" charset="0"/>
                <a:cs typeface="Arial" pitchFamily="34" charset="0"/>
              </a:rPr>
              <a:t> River will breed in the main river to some extent </a:t>
            </a:r>
          </a:p>
          <a:p>
            <a:r>
              <a:rPr lang="en-US" sz="2000" dirty="0" smtClean="0">
                <a:latin typeface="Arial" pitchFamily="34" charset="0"/>
                <a:cs typeface="Arial" pitchFamily="34" charset="0"/>
              </a:rPr>
              <a:t>Pakistani </a:t>
            </a:r>
            <a:r>
              <a:rPr lang="en-US" sz="2000" dirty="0" err="1" smtClean="0">
                <a:latin typeface="Arial" pitchFamily="34" charset="0"/>
                <a:cs typeface="Arial" pitchFamily="34" charset="0"/>
              </a:rPr>
              <a:t>Labeo</a:t>
            </a:r>
            <a:r>
              <a:rPr lang="en-US" sz="2000" dirty="0" smtClean="0">
                <a:latin typeface="Arial" pitchFamily="34" charset="0"/>
                <a:cs typeface="Arial" pitchFamily="34" charset="0"/>
              </a:rPr>
              <a:t>, Snow Trout and </a:t>
            </a:r>
            <a:r>
              <a:rPr lang="en-US" sz="2000" dirty="0" err="1" smtClean="0">
                <a:latin typeface="Arial" pitchFamily="34" charset="0"/>
                <a:cs typeface="Arial" pitchFamily="34" charset="0"/>
              </a:rPr>
              <a:t>Mahaseer</a:t>
            </a:r>
            <a:r>
              <a:rPr lang="en-US" sz="2000" dirty="0" smtClean="0">
                <a:latin typeface="Arial" pitchFamily="34" charset="0"/>
                <a:cs typeface="Arial" pitchFamily="34" charset="0"/>
              </a:rPr>
              <a:t> will most likely colonize the reservoir, which may lead to a slight increase in their populations upstream of the dam. </a:t>
            </a:r>
          </a:p>
          <a:p>
            <a:r>
              <a:rPr lang="en-US" sz="2000" dirty="0" smtClean="0">
                <a:latin typeface="Arial" pitchFamily="34" charset="0"/>
                <a:cs typeface="Arial" pitchFamily="34" charset="0"/>
              </a:rPr>
              <a:t>Bulk of the </a:t>
            </a:r>
            <a:r>
              <a:rPr lang="en-US" sz="2000" dirty="0" err="1" smtClean="0">
                <a:latin typeface="Arial" pitchFamily="34" charset="0"/>
                <a:cs typeface="Arial" pitchFamily="34" charset="0"/>
              </a:rPr>
              <a:t>favoured</a:t>
            </a:r>
            <a:r>
              <a:rPr lang="en-US" sz="2000" dirty="0" smtClean="0">
                <a:latin typeface="Arial" pitchFamily="34" charset="0"/>
                <a:cs typeface="Arial" pitchFamily="34" charset="0"/>
              </a:rPr>
              <a:t> breeding sites for </a:t>
            </a:r>
            <a:r>
              <a:rPr lang="en-US" sz="2000" dirty="0" err="1" smtClean="0">
                <a:latin typeface="Arial" pitchFamily="34" charset="0"/>
                <a:cs typeface="Arial" pitchFamily="34" charset="0"/>
              </a:rPr>
              <a:t>Garua</a:t>
            </a:r>
            <a:r>
              <a:rPr lang="en-US" sz="2000" dirty="0" smtClean="0">
                <a:latin typeface="Arial" pitchFamily="34" charset="0"/>
                <a:cs typeface="Arial" pitchFamily="34" charset="0"/>
              </a:rPr>
              <a:t> are located downstream of the </a:t>
            </a:r>
            <a:r>
              <a:rPr lang="en-US" sz="2000" dirty="0" err="1" smtClean="0">
                <a:latin typeface="Arial" pitchFamily="34" charset="0"/>
                <a:cs typeface="Arial" pitchFamily="34" charset="0"/>
              </a:rPr>
              <a:t>Gulpur</a:t>
            </a:r>
            <a:r>
              <a:rPr lang="en-US" sz="2000" dirty="0" smtClean="0">
                <a:latin typeface="Arial" pitchFamily="34" charset="0"/>
                <a:cs typeface="Arial" pitchFamily="34" charset="0"/>
              </a:rPr>
              <a:t> weir. </a:t>
            </a:r>
            <a:r>
              <a:rPr lang="en-US" sz="2000" dirty="0" err="1" smtClean="0">
                <a:latin typeface="Arial" pitchFamily="34" charset="0"/>
                <a:cs typeface="Arial" pitchFamily="34" charset="0"/>
              </a:rPr>
              <a:t>Garua</a:t>
            </a:r>
            <a:r>
              <a:rPr lang="en-US" sz="2000" dirty="0" smtClean="0">
                <a:latin typeface="Arial" pitchFamily="34" charset="0"/>
                <a:cs typeface="Arial" pitchFamily="34" charset="0"/>
              </a:rPr>
              <a:t> is also unlikely to colonize the reservoir. Thus, it is expected that the population upstream of the dam will be compromised by the weir.</a:t>
            </a:r>
          </a:p>
          <a:p>
            <a:endParaRPr lang="en-US" sz="2000" dirty="0" smtClean="0">
              <a:latin typeface="Arial" pitchFamily="34" charset="0"/>
              <a:cs typeface="Arial" pitchFamily="34" charset="0"/>
            </a:endParaRPr>
          </a:p>
        </p:txBody>
      </p:sp>
    </p:spTree>
    <p:extLst>
      <p:ext uri="{BB962C8B-B14F-4D97-AF65-F5344CB8AC3E}">
        <p14:creationId xmlns:p14="http://schemas.microsoft.com/office/powerpoint/2010/main" val="11115634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a:xfrm>
            <a:off x="466928" y="-210766"/>
            <a:ext cx="8229600" cy="1143000"/>
          </a:xfrm>
        </p:spPr>
        <p:txBody>
          <a:bodyPr/>
          <a:lstStyle/>
          <a:p>
            <a:pPr eaLnBrk="1" hangingPunct="1"/>
            <a:r>
              <a:rPr lang="en-US" sz="2800" dirty="0"/>
              <a:t>Peaking Operation Discarded</a:t>
            </a:r>
            <a:endParaRPr lang="en-US" sz="2200" i="1" dirty="0" smtClean="0"/>
          </a:p>
        </p:txBody>
      </p:sp>
      <p:sp>
        <p:nvSpPr>
          <p:cNvPr id="11" name="Content Placeholder 1"/>
          <p:cNvSpPr>
            <a:spLocks noGrp="1"/>
          </p:cNvSpPr>
          <p:nvPr>
            <p:ph idx="1"/>
          </p:nvPr>
        </p:nvSpPr>
        <p:spPr>
          <a:xfrm>
            <a:off x="466928" y="1250003"/>
            <a:ext cx="8229600" cy="4525963"/>
          </a:xfrm>
        </p:spPr>
        <p:txBody>
          <a:bodyPr/>
          <a:lstStyle/>
          <a:p>
            <a:r>
              <a:rPr lang="en-US" sz="1800" dirty="0">
                <a:latin typeface="Arial" pitchFamily="34" charset="0"/>
                <a:cs typeface="Arial" pitchFamily="34" charset="0"/>
              </a:rPr>
              <a:t>A peaking operation can be detrimental to the ecology downstream of the dam. </a:t>
            </a:r>
          </a:p>
          <a:p>
            <a:r>
              <a:rPr lang="en-US" sz="1800" dirty="0">
                <a:latin typeface="Arial" pitchFamily="34" charset="0"/>
                <a:cs typeface="Arial" pitchFamily="34" charset="0"/>
              </a:rPr>
              <a:t>Low flows normally occur in the section of the river starting just below the dam, to the point where water is added back into the river at the outlet of the of the power house. </a:t>
            </a:r>
          </a:p>
          <a:p>
            <a:r>
              <a:rPr lang="en-US" sz="1800" dirty="0">
                <a:latin typeface="Arial" pitchFamily="34" charset="0"/>
                <a:cs typeface="Arial" pitchFamily="34" charset="0"/>
              </a:rPr>
              <a:t>With a peaking operation low flows are extended downstream of the power house as well during the period the power house is shut down to accumulate water in the reservoir upstream. </a:t>
            </a:r>
          </a:p>
          <a:p>
            <a:r>
              <a:rPr lang="en-US" sz="1800" dirty="0">
                <a:latin typeface="Arial" pitchFamily="34" charset="0"/>
                <a:cs typeface="Arial" pitchFamily="34" charset="0"/>
              </a:rPr>
              <a:t>The river ecology which is adapted to normal daily and seasonal variations in flows is severely impacted by the daily long dry spells.</a:t>
            </a:r>
          </a:p>
          <a:p>
            <a:r>
              <a:rPr lang="en-US" sz="1800" b="1" dirty="0">
                <a:latin typeface="Arial" pitchFamily="34" charset="0"/>
                <a:cs typeface="Arial" pitchFamily="34" charset="0"/>
              </a:rPr>
              <a:t>A peaking operation will result in deterioration starting from a Mid Category C river (Moderately Modified from Reference Condition) to a Mid-Category E river (Seriously Modified) under which the loss of ecosystem functions is extensive</a:t>
            </a:r>
            <a:r>
              <a:rPr lang="en-US" sz="1600" b="1" dirty="0">
                <a:latin typeface="Arial" pitchFamily="34" charset="0"/>
                <a:cs typeface="Arial" pitchFamily="34" charset="0"/>
              </a:rPr>
              <a:t>.</a:t>
            </a:r>
            <a:endParaRPr lang="en-US" sz="2400" b="1" dirty="0" smtClean="0">
              <a:latin typeface="Arial" pitchFamily="34" charset="0"/>
              <a:cs typeface="Arial" pitchFamily="34" charset="0"/>
            </a:endParaRPr>
          </a:p>
        </p:txBody>
      </p:sp>
    </p:spTree>
    <p:extLst>
      <p:ext uri="{BB962C8B-B14F-4D97-AF65-F5344CB8AC3E}">
        <p14:creationId xmlns:p14="http://schemas.microsoft.com/office/powerpoint/2010/main" val="33226199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33400" y="1600200"/>
            <a:ext cx="8229600" cy="4525963"/>
          </a:xfrm>
        </p:spPr>
        <p:txBody>
          <a:bodyPr/>
          <a:lstStyle/>
          <a:p>
            <a:endParaRPr lang="en-US" dirty="0"/>
          </a:p>
        </p:txBody>
      </p:sp>
      <p:sp>
        <p:nvSpPr>
          <p:cNvPr id="3" name="Title 2"/>
          <p:cNvSpPr>
            <a:spLocks noGrp="1"/>
          </p:cNvSpPr>
          <p:nvPr>
            <p:ph type="title"/>
          </p:nvPr>
        </p:nvSpPr>
        <p:spPr>
          <a:xfrm>
            <a:off x="-145915" y="152400"/>
            <a:ext cx="9144000" cy="568510"/>
          </a:xfrm>
        </p:spPr>
        <p:txBody>
          <a:bodyPr>
            <a:noAutofit/>
          </a:bodyPr>
          <a:lstStyle/>
          <a:p>
            <a:r>
              <a:rPr lang="en-US" sz="2400" dirty="0" smtClean="0"/>
              <a:t>Tradeoffs: Economic Benefits </a:t>
            </a:r>
            <a:r>
              <a:rPr lang="en-US" sz="2400" dirty="0" err="1" smtClean="0"/>
              <a:t>vs</a:t>
            </a:r>
            <a:r>
              <a:rPr lang="en-US" sz="2400" dirty="0" smtClean="0"/>
              <a:t> Survival of Fish Populations</a:t>
            </a:r>
            <a:endParaRPr lang="en-US" sz="2400" dirty="0"/>
          </a:p>
        </p:txBody>
      </p:sp>
      <p:pic>
        <p:nvPicPr>
          <p:cNvPr id="65538" name="Picture 2" descr="image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094" y="1600200"/>
            <a:ext cx="8859592"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415516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267504"/>
            <a:ext cx="8229600" cy="4926756"/>
          </a:xfrm>
        </p:spPr>
        <p:txBody>
          <a:bodyPr/>
          <a:lstStyle/>
          <a:p>
            <a:pPr marL="0" indent="0">
              <a:buNone/>
            </a:pPr>
            <a:r>
              <a:rPr lang="en-US" sz="2800" dirty="0" smtClean="0"/>
              <a:t>Given the limited length of the low flow section for the Project  (0.7 km) and commitment to a non-peaking operation, there is limited advantage gained by increasing </a:t>
            </a:r>
            <a:r>
              <a:rPr lang="en-US" sz="2800" dirty="0" err="1" smtClean="0"/>
              <a:t>Eflow</a:t>
            </a:r>
            <a:r>
              <a:rPr lang="en-US" sz="2800" dirty="0" smtClean="0"/>
              <a:t> at the expense of power generation.  After consultation with the stakeholders the </a:t>
            </a:r>
            <a:r>
              <a:rPr lang="en-US" sz="2800" b="1" dirty="0" smtClean="0"/>
              <a:t>EPA approved a minimum release of 4 </a:t>
            </a:r>
            <a:r>
              <a:rPr lang="en-US" sz="2800" b="1" dirty="0" err="1" smtClean="0"/>
              <a:t>cumec</a:t>
            </a:r>
            <a:r>
              <a:rPr lang="en-US" sz="2800" b="1" dirty="0" smtClean="0"/>
              <a:t> at dam subject to implementation of  a BAP to achieve Enhanced Protection.</a:t>
            </a:r>
          </a:p>
          <a:p>
            <a:pPr marL="0" indent="0">
              <a:buNone/>
            </a:pPr>
            <a:r>
              <a:rPr lang="en-US" sz="2800" dirty="0" smtClean="0"/>
              <a:t>An </a:t>
            </a:r>
            <a:r>
              <a:rPr lang="en-US" sz="2800" dirty="0" err="1" smtClean="0"/>
              <a:t>Eflow</a:t>
            </a:r>
            <a:r>
              <a:rPr lang="en-US" sz="2800" dirty="0" smtClean="0"/>
              <a:t> management plan was prepared to specify operating rules and monitoring mechanisms</a:t>
            </a:r>
            <a:endParaRPr lang="en-US" sz="2800" dirty="0"/>
          </a:p>
        </p:txBody>
      </p:sp>
      <p:sp>
        <p:nvSpPr>
          <p:cNvPr id="3" name="Title 2"/>
          <p:cNvSpPr>
            <a:spLocks noGrp="1"/>
          </p:cNvSpPr>
          <p:nvPr>
            <p:ph type="title"/>
          </p:nvPr>
        </p:nvSpPr>
        <p:spPr>
          <a:xfrm>
            <a:off x="0" y="32084"/>
            <a:ext cx="9144000" cy="775312"/>
          </a:xfrm>
        </p:spPr>
        <p:txBody>
          <a:bodyPr>
            <a:normAutofit/>
          </a:bodyPr>
          <a:lstStyle/>
          <a:p>
            <a:r>
              <a:rPr lang="en-US" sz="2400" dirty="0" smtClean="0"/>
              <a:t>Environmental Flow and </a:t>
            </a:r>
            <a:r>
              <a:rPr lang="en-US" sz="2400" dirty="0" err="1" smtClean="0"/>
              <a:t>Eflow</a:t>
            </a:r>
            <a:r>
              <a:rPr lang="en-US" sz="2400" dirty="0" smtClean="0"/>
              <a:t> Management Plan</a:t>
            </a:r>
            <a:endParaRPr lang="en-US" sz="2400" dirty="0"/>
          </a:p>
        </p:txBody>
      </p:sp>
    </p:spTree>
    <p:extLst>
      <p:ext uri="{BB962C8B-B14F-4D97-AF65-F5344CB8AC3E}">
        <p14:creationId xmlns:p14="http://schemas.microsoft.com/office/powerpoint/2010/main" val="6221350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a:xfrm>
            <a:off x="1219200" y="76200"/>
            <a:ext cx="7010400" cy="685800"/>
          </a:xfrm>
        </p:spPr>
        <p:txBody>
          <a:bodyPr>
            <a:normAutofit fontScale="90000"/>
          </a:bodyPr>
          <a:lstStyle/>
          <a:p>
            <a:pPr eaLnBrk="1" hangingPunct="1"/>
            <a:r>
              <a:rPr lang="en-US" sz="2800" dirty="0" smtClean="0"/>
              <a:t>Findings and Conclusions from </a:t>
            </a:r>
            <a:r>
              <a:rPr lang="en-US" sz="2800" dirty="0" err="1" smtClean="0"/>
              <a:t>EcoFlow</a:t>
            </a:r>
            <a:r>
              <a:rPr lang="en-US" sz="2800" dirty="0" smtClean="0"/>
              <a:t> Assessment</a:t>
            </a:r>
            <a:endParaRPr lang="en-US" sz="2200" i="1" dirty="0" smtClean="0"/>
          </a:p>
        </p:txBody>
      </p:sp>
      <p:sp>
        <p:nvSpPr>
          <p:cNvPr id="6" name="Content Placeholder 2"/>
          <p:cNvSpPr>
            <a:spLocks noGrp="1"/>
          </p:cNvSpPr>
          <p:nvPr>
            <p:ph idx="1"/>
          </p:nvPr>
        </p:nvSpPr>
        <p:spPr>
          <a:xfrm>
            <a:off x="533400" y="685800"/>
            <a:ext cx="8382000" cy="3200400"/>
          </a:xfrm>
        </p:spPr>
        <p:txBody>
          <a:bodyPr>
            <a:noAutofit/>
          </a:bodyPr>
          <a:lstStyle/>
          <a:p>
            <a:pPr marL="0" indent="0" algn="just" eaLnBrk="1" hangingPunct="1">
              <a:buNone/>
            </a:pPr>
            <a:r>
              <a:rPr lang="en-US" sz="1600" u="sng" dirty="0" smtClean="0">
                <a:latin typeface="Arial" pitchFamily="34" charset="0"/>
                <a:cs typeface="Arial" pitchFamily="34" charset="0"/>
              </a:rPr>
              <a:t>Non-Project Scenario</a:t>
            </a:r>
            <a:r>
              <a:rPr lang="en-US" sz="1600" dirty="0" smtClean="0">
                <a:latin typeface="Arial" pitchFamily="34" charset="0"/>
                <a:cs typeface="Arial" pitchFamily="34" charset="0"/>
              </a:rPr>
              <a:t>:</a:t>
            </a:r>
          </a:p>
          <a:p>
            <a:pPr algn="just" eaLnBrk="1" hangingPunct="1"/>
            <a:r>
              <a:rPr lang="en-US" sz="1600" dirty="0" smtClean="0">
                <a:latin typeface="Arial" pitchFamily="34" charset="0"/>
                <a:cs typeface="Arial" pitchFamily="34" charset="0"/>
              </a:rPr>
              <a:t>With Business </a:t>
            </a:r>
            <a:r>
              <a:rPr lang="en-US" sz="1600" dirty="0">
                <a:latin typeface="Arial" pitchFamily="34" charset="0"/>
                <a:cs typeface="Arial" pitchFamily="34" charset="0"/>
              </a:rPr>
              <a:t>as Usual (BAU) </a:t>
            </a:r>
            <a:r>
              <a:rPr lang="en-US" sz="1600" dirty="0" smtClean="0">
                <a:latin typeface="Arial" pitchFamily="34" charset="0"/>
                <a:cs typeface="Arial" pitchFamily="34" charset="0"/>
              </a:rPr>
              <a:t>or Pro1 -&gt; low </a:t>
            </a:r>
            <a:r>
              <a:rPr lang="en-US" sz="1600" dirty="0">
                <a:latin typeface="Arial" pitchFamily="34" charset="0"/>
                <a:cs typeface="Arial" pitchFamily="34" charset="0"/>
              </a:rPr>
              <a:t>Category </a:t>
            </a:r>
            <a:r>
              <a:rPr lang="en-US" sz="1600" dirty="0" smtClean="0">
                <a:latin typeface="Arial" pitchFamily="34" charset="0"/>
                <a:cs typeface="Arial" pitchFamily="34" charset="0"/>
              </a:rPr>
              <a:t>D</a:t>
            </a:r>
          </a:p>
          <a:p>
            <a:pPr algn="just" eaLnBrk="1" hangingPunct="1"/>
            <a:r>
              <a:rPr lang="en-US" sz="1600" dirty="0" smtClean="0">
                <a:latin typeface="Arial" pitchFamily="34" charset="0"/>
                <a:cs typeface="Arial" pitchFamily="34" charset="0"/>
              </a:rPr>
              <a:t>Pro2 -&gt; low </a:t>
            </a:r>
            <a:r>
              <a:rPr lang="en-US" sz="1600" dirty="0">
                <a:latin typeface="Arial" pitchFamily="34" charset="0"/>
                <a:cs typeface="Arial" pitchFamily="34" charset="0"/>
              </a:rPr>
              <a:t>Category B river</a:t>
            </a:r>
            <a:r>
              <a:rPr lang="en-US" sz="1600" dirty="0" smtClean="0">
                <a:latin typeface="Arial" pitchFamily="34" charset="0"/>
                <a:cs typeface="Arial" pitchFamily="34" charset="0"/>
              </a:rPr>
              <a:t>.</a:t>
            </a:r>
          </a:p>
          <a:p>
            <a:pPr marL="0" indent="0" algn="just" eaLnBrk="1" hangingPunct="1">
              <a:buNone/>
            </a:pPr>
            <a:r>
              <a:rPr lang="en-US" sz="1600" u="sng" dirty="0" smtClean="0">
                <a:latin typeface="Arial" pitchFamily="34" charset="0"/>
                <a:cs typeface="Arial" pitchFamily="34" charset="0"/>
              </a:rPr>
              <a:t>Project Scenario:</a:t>
            </a:r>
            <a:r>
              <a:rPr lang="en-US" sz="1600" dirty="0" smtClean="0">
                <a:latin typeface="Arial" pitchFamily="34" charset="0"/>
                <a:cs typeface="Arial" pitchFamily="34" charset="0"/>
              </a:rPr>
              <a:t> </a:t>
            </a:r>
          </a:p>
          <a:p>
            <a:pPr algn="just"/>
            <a:r>
              <a:rPr lang="en-US" sz="1600" dirty="0" smtClean="0">
                <a:latin typeface="Arial" pitchFamily="34" charset="0"/>
                <a:cs typeface="Arial" pitchFamily="34" charset="0"/>
              </a:rPr>
              <a:t>Slightly deterioration with </a:t>
            </a:r>
            <a:r>
              <a:rPr lang="en-US" sz="1600" dirty="0">
                <a:latin typeface="Arial" pitchFamily="34" charset="0"/>
                <a:cs typeface="Arial" pitchFamily="34" charset="0"/>
              </a:rPr>
              <a:t>dam in </a:t>
            </a:r>
            <a:r>
              <a:rPr lang="en-US" sz="1600" dirty="0" smtClean="0">
                <a:latin typeface="Arial" pitchFamily="34" charset="0"/>
                <a:cs typeface="Arial" pitchFamily="34" charset="0"/>
              </a:rPr>
              <a:t>place under BAU – Pro1 –&gt; main impact on dewatered segment. </a:t>
            </a:r>
            <a:endParaRPr lang="en-US" sz="1600" dirty="0">
              <a:latin typeface="Arial" pitchFamily="34" charset="0"/>
              <a:cs typeface="Arial" pitchFamily="34" charset="0"/>
            </a:endParaRPr>
          </a:p>
          <a:p>
            <a:pPr algn="just"/>
            <a:r>
              <a:rPr lang="en-US" sz="1600" dirty="0" smtClean="0">
                <a:latin typeface="Arial" pitchFamily="34" charset="0"/>
                <a:cs typeface="Arial" pitchFamily="34" charset="0"/>
              </a:rPr>
              <a:t>The </a:t>
            </a:r>
            <a:r>
              <a:rPr lang="en-US" sz="1600" dirty="0">
                <a:latin typeface="Arial" pitchFamily="34" charset="0"/>
                <a:cs typeface="Arial" pitchFamily="34" charset="0"/>
              </a:rPr>
              <a:t>barrier effect of the dam as felt upstream of the dam will be minimal under </a:t>
            </a:r>
            <a:r>
              <a:rPr lang="en-US" sz="1600" dirty="0" smtClean="0">
                <a:latin typeface="Arial" pitchFamily="34" charset="0"/>
                <a:cs typeface="Arial" pitchFamily="34" charset="0"/>
              </a:rPr>
              <a:t>all BAU, Pro1 and Pro2 scenarios.</a:t>
            </a:r>
          </a:p>
          <a:p>
            <a:pPr algn="just"/>
            <a:r>
              <a:rPr lang="en-US" sz="1600" dirty="0" smtClean="0">
                <a:latin typeface="Arial" pitchFamily="34" charset="0"/>
                <a:cs typeface="Arial" pitchFamily="34" charset="0"/>
              </a:rPr>
              <a:t>BAU -&gt; </a:t>
            </a:r>
            <a:r>
              <a:rPr lang="en-US" sz="1600" dirty="0">
                <a:latin typeface="Arial" pitchFamily="34" charset="0"/>
                <a:cs typeface="Arial" pitchFamily="34" charset="0"/>
              </a:rPr>
              <a:t>mid-Category </a:t>
            </a:r>
            <a:r>
              <a:rPr lang="en-US" sz="1600" dirty="0" smtClean="0">
                <a:latin typeface="Arial" pitchFamily="34" charset="0"/>
                <a:cs typeface="Arial" pitchFamily="34" charset="0"/>
              </a:rPr>
              <a:t>E. </a:t>
            </a:r>
            <a:endParaRPr lang="en-US" sz="1600" dirty="0">
              <a:latin typeface="Arial" pitchFamily="34" charset="0"/>
              <a:cs typeface="Arial" pitchFamily="34" charset="0"/>
            </a:endParaRPr>
          </a:p>
          <a:p>
            <a:pPr algn="just"/>
            <a:r>
              <a:rPr lang="en-US" sz="1600" dirty="0" smtClean="0">
                <a:latin typeface="Arial" pitchFamily="34" charset="0"/>
                <a:cs typeface="Arial" pitchFamily="34" charset="0"/>
              </a:rPr>
              <a:t>Under </a:t>
            </a:r>
            <a:r>
              <a:rPr lang="en-US" sz="1600" dirty="0">
                <a:latin typeface="Arial" pitchFamily="34" charset="0"/>
                <a:cs typeface="Arial" pitchFamily="34" charset="0"/>
              </a:rPr>
              <a:t>Pro2 </a:t>
            </a:r>
            <a:r>
              <a:rPr lang="en-US" sz="1600" dirty="0" smtClean="0">
                <a:latin typeface="Arial" pitchFamily="34" charset="0"/>
                <a:cs typeface="Arial" pitchFamily="34" charset="0"/>
              </a:rPr>
              <a:t>- &gt; border </a:t>
            </a:r>
            <a:r>
              <a:rPr lang="en-US" sz="1600" dirty="0">
                <a:latin typeface="Arial" pitchFamily="34" charset="0"/>
                <a:cs typeface="Arial" pitchFamily="34" charset="0"/>
              </a:rPr>
              <a:t>line between Category B and </a:t>
            </a:r>
            <a:r>
              <a:rPr lang="en-US" sz="1600" dirty="0" smtClean="0">
                <a:latin typeface="Arial" pitchFamily="34" charset="0"/>
                <a:cs typeface="Arial" pitchFamily="34" charset="0"/>
              </a:rPr>
              <a:t>C. </a:t>
            </a:r>
          </a:p>
          <a:p>
            <a:pPr algn="just"/>
            <a:r>
              <a:rPr lang="en-US" altLang="en-US" sz="1600" dirty="0" smtClean="0">
                <a:latin typeface="Arial" charset="0"/>
                <a:cs typeface="Arial" charset="0"/>
              </a:rPr>
              <a:t>A </a:t>
            </a:r>
            <a:r>
              <a:rPr lang="en-US" altLang="en-US" sz="1600" dirty="0">
                <a:latin typeface="Arial" charset="0"/>
                <a:cs typeface="Arial" charset="0"/>
              </a:rPr>
              <a:t>peaking operation </a:t>
            </a:r>
            <a:r>
              <a:rPr lang="en-US" altLang="en-US" sz="1600" dirty="0" smtClean="0">
                <a:latin typeface="Arial" charset="0"/>
                <a:cs typeface="Arial" charset="0"/>
              </a:rPr>
              <a:t>-&gt; to </a:t>
            </a:r>
            <a:r>
              <a:rPr lang="en-US" altLang="en-US" sz="1600" dirty="0">
                <a:latin typeface="Arial" charset="0"/>
                <a:cs typeface="Arial" charset="0"/>
              </a:rPr>
              <a:t>a Mid-Category </a:t>
            </a:r>
            <a:r>
              <a:rPr lang="en-US" altLang="en-US" sz="1600" dirty="0" smtClean="0">
                <a:latin typeface="Arial" charset="0"/>
                <a:cs typeface="Arial" charset="0"/>
              </a:rPr>
              <a:t>E under all scenarios</a:t>
            </a:r>
            <a:endParaRPr lang="en-US" sz="1600" dirty="0">
              <a:latin typeface="Arial" pitchFamily="34" charset="0"/>
              <a:cs typeface="Arial" pitchFamily="34" charset="0"/>
            </a:endParaRPr>
          </a:p>
        </p:txBody>
      </p:sp>
      <p:sp>
        <p:nvSpPr>
          <p:cNvPr id="2" name="TextBox 1"/>
          <p:cNvSpPr txBox="1"/>
          <p:nvPr/>
        </p:nvSpPr>
        <p:spPr>
          <a:xfrm>
            <a:off x="533400" y="4044077"/>
            <a:ext cx="8382000" cy="2585323"/>
          </a:xfrm>
          <a:prstGeom prst="rect">
            <a:avLst/>
          </a:prstGeom>
          <a:solidFill>
            <a:srgbClr val="00B050"/>
          </a:solidFill>
        </p:spPr>
        <p:txBody>
          <a:bodyPr wrap="square" rtlCol="0">
            <a:spAutoFit/>
          </a:bodyPr>
          <a:lstStyle/>
          <a:p>
            <a:r>
              <a:rPr lang="en-US" altLang="en-US" dirty="0" smtClean="0">
                <a:latin typeface="Arial" charset="0"/>
                <a:cs typeface="Arial" charset="0"/>
              </a:rPr>
              <a:t>Conclusions:</a:t>
            </a:r>
          </a:p>
          <a:p>
            <a:pPr marL="285750" indent="-285750">
              <a:buFontTx/>
              <a:buChar char="-"/>
            </a:pPr>
            <a:r>
              <a:rPr lang="en-US" altLang="en-US" dirty="0" smtClean="0">
                <a:latin typeface="Arial" charset="0"/>
                <a:cs typeface="Arial" charset="0"/>
              </a:rPr>
              <a:t>Need to operate as true run-of-river (non-peaking).</a:t>
            </a:r>
          </a:p>
          <a:p>
            <a:pPr marL="285750" indent="-285750">
              <a:buFontTx/>
              <a:buChar char="-"/>
            </a:pPr>
            <a:r>
              <a:rPr lang="en-US" dirty="0">
                <a:latin typeface="Arial" pitchFamily="34" charset="0"/>
                <a:cs typeface="Arial" pitchFamily="34" charset="0"/>
              </a:rPr>
              <a:t>The impact of poor protection will be far higher than that of </a:t>
            </a:r>
            <a:r>
              <a:rPr lang="en-US" dirty="0" smtClean="0">
                <a:latin typeface="Arial" pitchFamily="34" charset="0"/>
                <a:cs typeface="Arial" pitchFamily="34" charset="0"/>
              </a:rPr>
              <a:t>dam and the </a:t>
            </a:r>
            <a:r>
              <a:rPr lang="en-US" dirty="0">
                <a:latin typeface="Arial" pitchFamily="34" charset="0"/>
                <a:cs typeface="Arial" pitchFamily="34" charset="0"/>
              </a:rPr>
              <a:t>reduced </a:t>
            </a:r>
            <a:r>
              <a:rPr lang="en-US" dirty="0" smtClean="0">
                <a:latin typeface="Arial" pitchFamily="34" charset="0"/>
                <a:cs typeface="Arial" pitchFamily="34" charset="0"/>
              </a:rPr>
              <a:t>flows. </a:t>
            </a:r>
          </a:p>
          <a:p>
            <a:pPr marL="285750" indent="-285750">
              <a:buFontTx/>
              <a:buChar char="-"/>
            </a:pPr>
            <a:r>
              <a:rPr lang="en-US" dirty="0" smtClean="0">
                <a:latin typeface="Arial" pitchFamily="34" charset="0"/>
                <a:cs typeface="Arial" pitchFamily="34" charset="0"/>
              </a:rPr>
              <a:t>The </a:t>
            </a:r>
            <a:r>
              <a:rPr lang="en-US" dirty="0">
                <a:latin typeface="Arial" pitchFamily="34" charset="0"/>
                <a:cs typeface="Arial" pitchFamily="34" charset="0"/>
              </a:rPr>
              <a:t>contribution of good protection measures will more than compensate for harm done by the </a:t>
            </a:r>
            <a:r>
              <a:rPr lang="en-US" dirty="0" smtClean="0">
                <a:latin typeface="Arial" pitchFamily="34" charset="0"/>
                <a:cs typeface="Arial" pitchFamily="34" charset="0"/>
              </a:rPr>
              <a:t>HPP.</a:t>
            </a:r>
          </a:p>
          <a:p>
            <a:pPr marL="285750" indent="-285750">
              <a:buFontTx/>
              <a:buChar char="-"/>
            </a:pPr>
            <a:r>
              <a:rPr lang="en-US" altLang="en-US" dirty="0">
                <a:latin typeface="Arial" charset="0"/>
                <a:cs typeface="Arial" charset="0"/>
              </a:rPr>
              <a:t>Given the limited length of the low flow </a:t>
            </a:r>
            <a:r>
              <a:rPr lang="en-US" altLang="en-US" dirty="0" smtClean="0">
                <a:latin typeface="Arial" charset="0"/>
                <a:cs typeface="Arial" charset="0"/>
              </a:rPr>
              <a:t>section, i</a:t>
            </a:r>
            <a:r>
              <a:rPr lang="en-US" dirty="0" smtClean="0">
                <a:latin typeface="Arial" pitchFamily="34" charset="0"/>
                <a:cs typeface="Arial" pitchFamily="34" charset="0"/>
              </a:rPr>
              <a:t>ncreasing minimum flow release from 4-16 m</a:t>
            </a:r>
            <a:r>
              <a:rPr lang="en-US" baseline="30000" dirty="0" smtClean="0">
                <a:latin typeface="Arial" pitchFamily="34" charset="0"/>
                <a:cs typeface="Arial" pitchFamily="34" charset="0"/>
              </a:rPr>
              <a:t>3</a:t>
            </a:r>
            <a:r>
              <a:rPr lang="en-US" dirty="0" smtClean="0">
                <a:latin typeface="Arial" pitchFamily="34" charset="0"/>
                <a:cs typeface="Arial" pitchFamily="34" charset="0"/>
              </a:rPr>
              <a:t> will not result in any significant improvement in the ecological condition of the river.</a:t>
            </a:r>
            <a:r>
              <a:rPr lang="en-US" dirty="0">
                <a:latin typeface="Arial" charset="0"/>
                <a:cs typeface="Arial" charset="0"/>
              </a:rPr>
              <a:t> </a:t>
            </a:r>
            <a:r>
              <a:rPr lang="en-US" dirty="0" smtClean="0">
                <a:latin typeface="Arial" charset="0"/>
                <a:cs typeface="Arial" charset="0"/>
              </a:rPr>
              <a:t>Thus </a:t>
            </a:r>
            <a:r>
              <a:rPr lang="en-US" dirty="0" err="1">
                <a:latin typeface="Arial" charset="0"/>
                <a:cs typeface="Arial" charset="0"/>
              </a:rPr>
              <a:t>e</a:t>
            </a:r>
            <a:r>
              <a:rPr lang="en-US" altLang="en-US" dirty="0" err="1" smtClean="0">
                <a:latin typeface="Arial" charset="0"/>
                <a:cs typeface="Arial" charset="0"/>
              </a:rPr>
              <a:t>flow</a:t>
            </a:r>
            <a:r>
              <a:rPr lang="en-US" altLang="en-US" dirty="0" smtClean="0">
                <a:latin typeface="Arial" charset="0"/>
                <a:cs typeface="Arial" charset="0"/>
              </a:rPr>
              <a:t> </a:t>
            </a:r>
            <a:r>
              <a:rPr lang="en-US" altLang="en-US" dirty="0">
                <a:latin typeface="Arial" charset="0"/>
                <a:cs typeface="Arial" charset="0"/>
              </a:rPr>
              <a:t>of 4 </a:t>
            </a:r>
            <a:r>
              <a:rPr lang="en-US" altLang="en-US" dirty="0" smtClean="0">
                <a:latin typeface="Arial" charset="0"/>
                <a:cs typeface="Arial" charset="0"/>
              </a:rPr>
              <a:t>m</a:t>
            </a:r>
            <a:r>
              <a:rPr lang="en-US" altLang="en-US" baseline="30000" dirty="0" smtClean="0">
                <a:latin typeface="Arial" charset="0"/>
                <a:cs typeface="Arial" charset="0"/>
              </a:rPr>
              <a:t>3</a:t>
            </a:r>
            <a:r>
              <a:rPr lang="en-US" altLang="en-US" dirty="0" smtClean="0">
                <a:latin typeface="Arial" charset="0"/>
                <a:cs typeface="Arial" charset="0"/>
              </a:rPr>
              <a:t>/s was </a:t>
            </a:r>
            <a:r>
              <a:rPr lang="en-US" altLang="en-US" dirty="0">
                <a:latin typeface="Arial" charset="0"/>
                <a:cs typeface="Arial" charset="0"/>
              </a:rPr>
              <a:t>suggested</a:t>
            </a:r>
            <a:r>
              <a:rPr lang="en-US" altLang="en-US" dirty="0" smtClean="0">
                <a:latin typeface="Arial" charset="0"/>
                <a:cs typeface="Arial" charset="0"/>
              </a:rPr>
              <a:t>.</a:t>
            </a:r>
            <a:endParaRPr lang="en-US" dirty="0"/>
          </a:p>
        </p:txBody>
      </p:sp>
    </p:spTree>
    <p:extLst>
      <p:ext uri="{BB962C8B-B14F-4D97-AF65-F5344CB8AC3E}">
        <p14:creationId xmlns:p14="http://schemas.microsoft.com/office/powerpoint/2010/main" val="18859383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3" descr="C:\Users\Vzakaria\Documents\WWF\All Hydro Power on the Poonch River Comp.jpg"/>
          <p:cNvPicPr>
            <a:picLocks noChangeAspect="1" noChangeArrowheads="1"/>
          </p:cNvPicPr>
          <p:nvPr/>
        </p:nvPicPr>
        <p:blipFill>
          <a:blip r:embed="rId2" cstate="print">
            <a:extLst>
              <a:ext uri="{28A0092B-C50C-407E-A947-70E740481C1C}">
                <a14:useLocalDpi xmlns:a14="http://schemas.microsoft.com/office/drawing/2010/main" val="0"/>
              </a:ext>
            </a:extLst>
          </a:blip>
          <a:srcRect t="1102" b="3651"/>
          <a:stretch>
            <a:fillRect/>
          </a:stretch>
        </p:blipFill>
        <p:spPr bwMode="auto">
          <a:xfrm>
            <a:off x="108857" y="233175"/>
            <a:ext cx="4539343" cy="647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7"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fld id="{5C899806-293F-47EB-A3D7-744521F99317}" type="slidenum">
              <a:rPr lang="en-US" altLang="en-US" sz="1200">
                <a:solidFill>
                  <a:srgbClr val="898989"/>
                </a:solidFill>
                <a:latin typeface="Arial" charset="0"/>
              </a:rPr>
              <a:pPr/>
              <a:t>49</a:t>
            </a:fld>
            <a:endParaRPr lang="en-US" altLang="en-US" sz="1200">
              <a:solidFill>
                <a:srgbClr val="898989"/>
              </a:solidFill>
              <a:latin typeface="Arial" charset="0"/>
            </a:endParaRPr>
          </a:p>
        </p:txBody>
      </p:sp>
      <p:pic>
        <p:nvPicPr>
          <p:cNvPr id="4" name="Picture 1" descr="\\server\Projects\GHP\X- Impact Assessment\Cumulative Impact Assessment\Length of Segments Impacted by Planned  HPPs on Poonch River V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76255" y="233174"/>
            <a:ext cx="4215345" cy="650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201163" y="228600"/>
            <a:ext cx="4370837" cy="707886"/>
          </a:xfrm>
          <a:prstGeom prst="rect">
            <a:avLst/>
          </a:prstGeom>
          <a:solidFill>
            <a:schemeClr val="accent1"/>
          </a:solidFill>
        </p:spPr>
        <p:txBody>
          <a:bodyPr wrap="square" rtlCol="0">
            <a:spAutoFit/>
          </a:bodyPr>
          <a:lstStyle/>
          <a:p>
            <a:r>
              <a:rPr lang="en-US" sz="4000" dirty="0">
                <a:solidFill>
                  <a:schemeClr val="bg1"/>
                </a:solidFill>
                <a:latin typeface="+mj-lt"/>
                <a:ea typeface="+mj-ea"/>
                <a:cs typeface="+mj-cs"/>
              </a:rPr>
              <a:t>Cumulative Impacts</a:t>
            </a:r>
          </a:p>
        </p:txBody>
      </p:sp>
    </p:spTree>
    <p:extLst>
      <p:ext uri="{BB962C8B-B14F-4D97-AF65-F5344CB8AC3E}">
        <p14:creationId xmlns:p14="http://schemas.microsoft.com/office/powerpoint/2010/main" val="10213011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13115" y="-28284"/>
            <a:ext cx="9144000" cy="1687008"/>
            <a:chOff x="0" y="4929209"/>
            <a:chExt cx="9144000" cy="1687008"/>
          </a:xfrm>
        </p:grpSpPr>
        <p:pic>
          <p:nvPicPr>
            <p:cNvPr id="19" name="Picture 12" descr="C:\Users\hali\Desktop\NVE\Zone B\DSC03217.JPG"/>
            <p:cNvPicPr>
              <a:picLocks noChangeAspect="1" noChangeArrowheads="1"/>
            </p:cNvPicPr>
            <p:nvPr/>
          </p:nvPicPr>
          <p:blipFill>
            <a:blip r:embed="rId2">
              <a:extLst>
                <a:ext uri="{28A0092B-C50C-407E-A947-70E740481C1C}">
                  <a14:useLocalDpi xmlns:a14="http://schemas.microsoft.com/office/drawing/2010/main" val="0"/>
                </a:ext>
              </a:extLst>
            </a:blip>
            <a:srcRect b="28876"/>
            <a:stretch>
              <a:fillRect/>
            </a:stretch>
          </p:blipFill>
          <p:spPr bwMode="auto">
            <a:xfrm>
              <a:off x="0" y="4952999"/>
              <a:ext cx="2292266" cy="1661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4497" y="4940663"/>
              <a:ext cx="2310346" cy="1675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9" descr="P:\GHP\Z - Photograph\Selected Pictures\Egyptian Vulture.jpg"/>
            <p:cNvPicPr>
              <a:picLocks noChangeAspect="1" noChangeArrowheads="1"/>
            </p:cNvPicPr>
            <p:nvPr/>
          </p:nvPicPr>
          <p:blipFill>
            <a:blip r:embed="rId4">
              <a:extLst>
                <a:ext uri="{28A0092B-C50C-407E-A947-70E740481C1C}">
                  <a14:useLocalDpi xmlns:a14="http://schemas.microsoft.com/office/drawing/2010/main" val="0"/>
                </a:ext>
              </a:extLst>
            </a:blip>
            <a:srcRect t="7584"/>
            <a:stretch>
              <a:fillRect/>
            </a:stretch>
          </p:blipFill>
          <p:spPr bwMode="auto">
            <a:xfrm>
              <a:off x="4572000" y="4929209"/>
              <a:ext cx="2284497" cy="1687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56497" y="4933243"/>
              <a:ext cx="2287503" cy="16829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 name="Title 1"/>
          <p:cNvSpPr>
            <a:spLocks noGrp="1"/>
          </p:cNvSpPr>
          <p:nvPr>
            <p:ph type="ctrTitle"/>
          </p:nvPr>
        </p:nvSpPr>
        <p:spPr>
          <a:xfrm>
            <a:off x="838200" y="2187575"/>
            <a:ext cx="7772400" cy="1470025"/>
          </a:xfrm>
        </p:spPr>
        <p:txBody>
          <a:bodyPr>
            <a:noAutofit/>
          </a:bodyPr>
          <a:lstStyle/>
          <a:p>
            <a:r>
              <a:rPr lang="en-US" sz="3600" dirty="0" smtClean="0">
                <a:latin typeface="Gill Sans MT" pitchFamily="34" charset="0"/>
              </a:rPr>
              <a:t>Case </a:t>
            </a:r>
            <a:r>
              <a:rPr lang="en-US" sz="3600" dirty="0" smtClean="0">
                <a:latin typeface="Gill Sans MT" pitchFamily="34" charset="0"/>
              </a:rPr>
              <a:t>Study:</a:t>
            </a:r>
            <a:r>
              <a:rPr lang="en-US" sz="3600" dirty="0" smtClean="0">
                <a:latin typeface="Gill Sans MT" pitchFamily="34" charset="0"/>
              </a:rPr>
              <a:t/>
            </a:r>
            <a:br>
              <a:rPr lang="en-US" sz="3600" dirty="0" smtClean="0">
                <a:latin typeface="Gill Sans MT" pitchFamily="34" charset="0"/>
              </a:rPr>
            </a:br>
            <a:r>
              <a:rPr lang="en-US" sz="3600" dirty="0" err="1" smtClean="0">
                <a:latin typeface="Gill Sans MT" pitchFamily="34" charset="0"/>
              </a:rPr>
              <a:t>Gulpur</a:t>
            </a:r>
            <a:r>
              <a:rPr lang="en-US" sz="3600" dirty="0" smtClean="0">
                <a:latin typeface="Gill Sans MT" pitchFamily="34" charset="0"/>
              </a:rPr>
              <a:t> Hydropower Project,</a:t>
            </a:r>
            <a:br>
              <a:rPr lang="en-US" sz="3600" dirty="0" smtClean="0">
                <a:latin typeface="Gill Sans MT" pitchFamily="34" charset="0"/>
              </a:rPr>
            </a:br>
            <a:r>
              <a:rPr lang="en-US" sz="3600" dirty="0" smtClean="0">
                <a:latin typeface="Gill Sans MT" pitchFamily="34" charset="0"/>
              </a:rPr>
              <a:t>Pakistan</a:t>
            </a:r>
            <a:endParaRPr lang="en-US" sz="3600" dirty="0">
              <a:latin typeface="Gill Sans MT" pitchFamily="34" charset="0"/>
            </a:endParaRPr>
          </a:p>
        </p:txBody>
      </p:sp>
      <p:cxnSp>
        <p:nvCxnSpPr>
          <p:cNvPr id="11" name="Straight Connector 10"/>
          <p:cNvCxnSpPr/>
          <p:nvPr/>
        </p:nvCxnSpPr>
        <p:spPr>
          <a:xfrm>
            <a:off x="0" y="3962400"/>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0" y="1712064"/>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pic>
        <p:nvPicPr>
          <p:cNvPr id="10" name="Picture 9" descr="http://ifcnet.ifc.org/ifcint/ccrdr.nsf/AttachmentsByTitle/IFC_Logo_EngF_Blue_Vert_jpg/$FILE/IFC_Logo_Eng_7469_Vert.jpg"/>
          <p:cNvPicPr>
            <a:picLocks noChangeAspect="1" noChangeArrowheads="1"/>
          </p:cNvPicPr>
          <p:nvPr/>
        </p:nvPicPr>
        <p:blipFill>
          <a:blip r:embed="rId6" cstate="print"/>
          <a:srcRect/>
          <a:stretch>
            <a:fillRect/>
          </a:stretch>
        </p:blipFill>
        <p:spPr bwMode="auto">
          <a:xfrm>
            <a:off x="0" y="5805814"/>
            <a:ext cx="1097280" cy="1052186"/>
          </a:xfrm>
          <a:prstGeom prst="rect">
            <a:avLst/>
          </a:prstGeom>
          <a:noFill/>
        </p:spPr>
      </p:pic>
    </p:spTree>
    <p:extLst>
      <p:ext uri="{BB962C8B-B14F-4D97-AF65-F5344CB8AC3E}">
        <p14:creationId xmlns:p14="http://schemas.microsoft.com/office/powerpoint/2010/main" val="59471970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50196" y="953311"/>
            <a:ext cx="8482518" cy="5775967"/>
          </a:xfrm>
          <a:prstGeom prst="rect">
            <a:avLst/>
          </a:prstGeom>
        </p:spPr>
      </p:pic>
    </p:spTree>
    <p:extLst>
      <p:ext uri="{BB962C8B-B14F-4D97-AF65-F5344CB8AC3E}">
        <p14:creationId xmlns:p14="http://schemas.microsoft.com/office/powerpoint/2010/main" val="206005860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p:cNvSpPr>
            <a:spLocks noChangeArrowheads="1"/>
          </p:cNvSpPr>
          <p:nvPr/>
        </p:nvSpPr>
        <p:spPr bwMode="auto">
          <a:xfrm>
            <a:off x="266698" y="922902"/>
            <a:ext cx="8458200"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1"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B = blue, B/C and C = green, C/D = white, D = orange, No river remaining = red</a:t>
            </a:r>
            <a:endParaRPr kumimoji="0" lang="en-US" altLang="en-US" sz="1800" b="1" i="0" u="none" strike="noStrike" cap="none" normalizeH="0" baseline="0" dirty="0" smtClean="0">
              <a:ln>
                <a:noFill/>
              </a:ln>
              <a:solidFill>
                <a:schemeClr val="tx1"/>
              </a:solidFill>
              <a:effectLst/>
              <a:latin typeface="Arial" panose="020B0604020202020204" pitchFamily="34" charset="0"/>
            </a:endParaRPr>
          </a:p>
        </p:txBody>
      </p:sp>
      <p:sp>
        <p:nvSpPr>
          <p:cNvPr id="6" name="Title 1"/>
          <p:cNvSpPr>
            <a:spLocks noGrp="1"/>
          </p:cNvSpPr>
          <p:nvPr>
            <p:ph type="title"/>
          </p:nvPr>
        </p:nvSpPr>
        <p:spPr>
          <a:xfrm>
            <a:off x="190499" y="152400"/>
            <a:ext cx="8661671" cy="568510"/>
          </a:xfrm>
        </p:spPr>
        <p:txBody>
          <a:bodyPr>
            <a:noAutofit/>
          </a:bodyPr>
          <a:lstStyle/>
          <a:p>
            <a:r>
              <a:rPr lang="en-US" sz="2400" dirty="0" smtClean="0"/>
              <a:t>Cumulative Impact on Ecological </a:t>
            </a:r>
            <a:r>
              <a:rPr lang="en-US" sz="2400" dirty="0" smtClean="0"/>
              <a:t>Integrity</a:t>
            </a:r>
            <a:endParaRPr lang="en-US" sz="2400" dirty="0"/>
          </a:p>
        </p:txBody>
      </p:sp>
      <p:graphicFrame>
        <p:nvGraphicFramePr>
          <p:cNvPr id="9" name="Content Placeholder 8"/>
          <p:cNvGraphicFramePr>
            <a:graphicFrameLocks noGrp="1"/>
          </p:cNvGraphicFramePr>
          <p:nvPr>
            <p:ph idx="1"/>
            <p:extLst>
              <p:ext uri="{D42A27DB-BD31-4B8C-83A1-F6EECF244321}">
                <p14:modId xmlns:p14="http://schemas.microsoft.com/office/powerpoint/2010/main" val="144356828"/>
              </p:ext>
            </p:extLst>
          </p:nvPr>
        </p:nvGraphicFramePr>
        <p:xfrm>
          <a:off x="139833" y="1349646"/>
          <a:ext cx="8763002" cy="5029201"/>
        </p:xfrm>
        <a:graphic>
          <a:graphicData uri="http://schemas.openxmlformats.org/drawingml/2006/table">
            <a:tbl>
              <a:tblPr firstRow="1" firstCol="1" bandRow="1">
                <a:tableStyleId>{5C22544A-7EE6-4342-B048-85BDC9FD1C3A}</a:tableStyleId>
              </a:tblPr>
              <a:tblGrid>
                <a:gridCol w="1295402"/>
                <a:gridCol w="838200"/>
                <a:gridCol w="533400"/>
                <a:gridCol w="1219200"/>
                <a:gridCol w="1219200"/>
                <a:gridCol w="1219200"/>
                <a:gridCol w="1219200"/>
                <a:gridCol w="1219200"/>
              </a:tblGrid>
              <a:tr h="218661">
                <a:tc rowSpan="2" gridSpan="2">
                  <a:txBody>
                    <a:bodyPr/>
                    <a:lstStyle/>
                    <a:p>
                      <a:pPr marL="0" marR="0" algn="ctr">
                        <a:spcBef>
                          <a:spcPts val="200"/>
                        </a:spcBef>
                        <a:spcAft>
                          <a:spcPts val="200"/>
                        </a:spcAft>
                      </a:pPr>
                      <a:r>
                        <a:rPr lang="en-US" sz="1100" dirty="0">
                          <a:solidFill>
                            <a:schemeClr val="tx1"/>
                          </a:solidFill>
                          <a:effectLst/>
                          <a:latin typeface="+mj-lt"/>
                        </a:rPr>
                        <a:t>River Reach</a:t>
                      </a:r>
                      <a:endParaRPr lang="en-US" sz="1100" i="1" dirty="0">
                        <a:solidFill>
                          <a:schemeClr val="tx1"/>
                        </a:solidFill>
                        <a:effectLst/>
                        <a:latin typeface="+mj-lt"/>
                        <a:ea typeface="Times New Roman" panose="02020603050405020304" pitchFamily="18" charset="0"/>
                        <a:cs typeface="Times New Roman" panose="02020603050405020304" pitchFamily="18" charset="0"/>
                      </a:endParaRPr>
                    </a:p>
                  </a:txBody>
                  <a:tcPr marL="61718" marR="61718" marT="0" marB="0">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rowSpan="2" hMerge="1">
                  <a:txBody>
                    <a:bodyPr/>
                    <a:lstStyle/>
                    <a:p>
                      <a:endParaRPr lang="en-US"/>
                    </a:p>
                  </a:txBody>
                  <a:tcPr/>
                </a:tc>
                <a:tc rowSpan="2">
                  <a:txBody>
                    <a:bodyPr/>
                    <a:lstStyle/>
                    <a:p>
                      <a:pPr marL="0" marR="0" algn="ctr">
                        <a:spcBef>
                          <a:spcPts val="200"/>
                        </a:spcBef>
                        <a:spcAft>
                          <a:spcPts val="200"/>
                        </a:spcAft>
                      </a:pPr>
                      <a:r>
                        <a:rPr lang="en-US" sz="1100" dirty="0">
                          <a:solidFill>
                            <a:schemeClr val="tx1"/>
                          </a:solidFill>
                          <a:effectLst/>
                          <a:latin typeface="+mj-lt"/>
                        </a:rPr>
                        <a:t>2013</a:t>
                      </a:r>
                      <a:endParaRPr lang="en-US" sz="1100" i="1" dirty="0">
                        <a:solidFill>
                          <a:schemeClr val="tx1"/>
                        </a:solidFill>
                        <a:effectLst/>
                        <a:latin typeface="+mj-lt"/>
                        <a:ea typeface="Times New Roman" panose="02020603050405020304" pitchFamily="18" charset="0"/>
                        <a:cs typeface="Times New Roman" panose="02020603050405020304" pitchFamily="18" charset="0"/>
                      </a:endParaRPr>
                    </a:p>
                  </a:txBody>
                  <a:tcPr marL="61718" marR="61718"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gridSpan="5">
                  <a:txBody>
                    <a:bodyPr/>
                    <a:lstStyle/>
                    <a:p>
                      <a:pPr marL="0" marR="0" algn="ctr">
                        <a:spcBef>
                          <a:spcPts val="200"/>
                        </a:spcBef>
                        <a:spcAft>
                          <a:spcPts val="200"/>
                        </a:spcAft>
                      </a:pPr>
                      <a:r>
                        <a:rPr lang="en-US" sz="1100" dirty="0">
                          <a:solidFill>
                            <a:schemeClr val="tx1"/>
                          </a:solidFill>
                          <a:effectLst/>
                          <a:latin typeface="+mj-lt"/>
                        </a:rPr>
                        <a:t>Sequential implementation of:</a:t>
                      </a:r>
                      <a:endParaRPr lang="en-US" sz="1100" i="1" dirty="0">
                        <a:solidFill>
                          <a:schemeClr val="tx1"/>
                        </a:solidFill>
                        <a:effectLst/>
                        <a:latin typeface="+mj-lt"/>
                        <a:ea typeface="Times New Roman" panose="02020603050405020304" pitchFamily="18" charset="0"/>
                        <a:cs typeface="Times New Roman" panose="02020603050405020304" pitchFamily="18" charset="0"/>
                      </a:endParaRPr>
                    </a:p>
                  </a:txBody>
                  <a:tcPr marL="61718" marR="61718" marT="0" marB="0">
                    <a:lnL w="635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218661">
                <a:tc gridSpan="2" vMerge="1">
                  <a:txBody>
                    <a:bodyPr/>
                    <a:lstStyle/>
                    <a:p>
                      <a:endParaRPr lang="en-US"/>
                    </a:p>
                  </a:txBody>
                  <a:tcPr/>
                </a:tc>
                <a:tc hMerge="1" vMerge="1">
                  <a:txBody>
                    <a:bodyPr/>
                    <a:lstStyle/>
                    <a:p>
                      <a:endParaRPr lang="en-US"/>
                    </a:p>
                  </a:txBody>
                  <a:tcPr/>
                </a:tc>
                <a:tc vMerge="1">
                  <a:txBody>
                    <a:bodyPr/>
                    <a:lstStyle/>
                    <a:p>
                      <a:endParaRPr lang="en-US"/>
                    </a:p>
                  </a:txBody>
                  <a:tcPr/>
                </a:tc>
                <a:tc>
                  <a:txBody>
                    <a:bodyPr/>
                    <a:lstStyle/>
                    <a:p>
                      <a:pPr marL="0" marR="0" algn="ctr">
                        <a:spcBef>
                          <a:spcPts val="200"/>
                        </a:spcBef>
                        <a:spcAft>
                          <a:spcPts val="200"/>
                        </a:spcAft>
                      </a:pPr>
                      <a:r>
                        <a:rPr lang="en-US" sz="1100" dirty="0" err="1">
                          <a:solidFill>
                            <a:schemeClr val="tx1"/>
                          </a:solidFill>
                          <a:effectLst/>
                          <a:latin typeface="+mj-lt"/>
                        </a:rPr>
                        <a:t>Gulpur</a:t>
                      </a:r>
                      <a:r>
                        <a:rPr lang="en-US" sz="1100" dirty="0">
                          <a:solidFill>
                            <a:schemeClr val="tx1"/>
                          </a:solidFill>
                          <a:effectLst/>
                          <a:latin typeface="+mj-lt"/>
                        </a:rPr>
                        <a:t> HPP</a:t>
                      </a:r>
                      <a:endParaRPr lang="en-US" sz="1100" i="1" dirty="0">
                        <a:solidFill>
                          <a:schemeClr val="tx1"/>
                        </a:solidFill>
                        <a:effectLst/>
                        <a:latin typeface="+mj-lt"/>
                        <a:ea typeface="Times New Roman" panose="02020603050405020304" pitchFamily="18" charset="0"/>
                        <a:cs typeface="Times New Roman" panose="02020603050405020304" pitchFamily="18" charset="0"/>
                      </a:endParaRPr>
                    </a:p>
                  </a:txBody>
                  <a:tcPr marL="61718" marR="61718" marT="0" marB="0">
                    <a:lnL w="6350" cap="flat" cmpd="sng" algn="ctr">
                      <a:solidFill>
                        <a:schemeClr val="tx1"/>
                      </a:solidFill>
                      <a:prstDash val="solid"/>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algn="ctr">
                        <a:spcBef>
                          <a:spcPts val="200"/>
                        </a:spcBef>
                        <a:spcAft>
                          <a:spcPts val="200"/>
                        </a:spcAft>
                      </a:pPr>
                      <a:r>
                        <a:rPr lang="en-US" sz="1100">
                          <a:solidFill>
                            <a:schemeClr val="tx1"/>
                          </a:solidFill>
                          <a:effectLst/>
                          <a:latin typeface="+mj-lt"/>
                        </a:rPr>
                        <a:t>Parnai HPP</a:t>
                      </a:r>
                      <a:endParaRPr lang="en-US" sz="1100" i="1">
                        <a:solidFill>
                          <a:schemeClr val="tx1"/>
                        </a:solidFill>
                        <a:effectLst/>
                        <a:latin typeface="+mj-lt"/>
                        <a:ea typeface="Times New Roman" panose="02020603050405020304" pitchFamily="18" charset="0"/>
                        <a:cs typeface="Times New Roman" panose="02020603050405020304" pitchFamily="18" charset="0"/>
                      </a:endParaRPr>
                    </a:p>
                  </a:txBody>
                  <a:tcPr marL="61718" marR="61718" marT="0" marB="0">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algn="ctr">
                        <a:spcBef>
                          <a:spcPts val="200"/>
                        </a:spcBef>
                        <a:spcAft>
                          <a:spcPts val="200"/>
                        </a:spcAft>
                      </a:pPr>
                      <a:r>
                        <a:rPr lang="en-US" sz="1100" dirty="0" err="1">
                          <a:solidFill>
                            <a:schemeClr val="tx1"/>
                          </a:solidFill>
                          <a:effectLst/>
                          <a:latin typeface="+mj-lt"/>
                        </a:rPr>
                        <a:t>Sehra</a:t>
                      </a:r>
                      <a:r>
                        <a:rPr lang="en-US" sz="1100" dirty="0">
                          <a:solidFill>
                            <a:schemeClr val="tx1"/>
                          </a:solidFill>
                          <a:effectLst/>
                          <a:latin typeface="+mj-lt"/>
                        </a:rPr>
                        <a:t> HPP</a:t>
                      </a:r>
                      <a:endParaRPr lang="en-US" sz="1100" i="1" dirty="0">
                        <a:solidFill>
                          <a:schemeClr val="tx1"/>
                        </a:solidFill>
                        <a:effectLst/>
                        <a:latin typeface="+mj-lt"/>
                        <a:ea typeface="Times New Roman" panose="02020603050405020304" pitchFamily="18" charset="0"/>
                        <a:cs typeface="Times New Roman" panose="02020603050405020304" pitchFamily="18" charset="0"/>
                      </a:endParaRPr>
                    </a:p>
                  </a:txBody>
                  <a:tcPr marL="61718" marR="61718" marT="0" marB="0">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algn="ctr">
                        <a:spcBef>
                          <a:spcPts val="200"/>
                        </a:spcBef>
                        <a:spcAft>
                          <a:spcPts val="200"/>
                        </a:spcAft>
                      </a:pPr>
                      <a:r>
                        <a:rPr lang="en-US" sz="1100" dirty="0" err="1">
                          <a:solidFill>
                            <a:schemeClr val="tx1"/>
                          </a:solidFill>
                          <a:effectLst/>
                          <a:latin typeface="+mj-lt"/>
                        </a:rPr>
                        <a:t>Kotli</a:t>
                      </a:r>
                      <a:r>
                        <a:rPr lang="en-US" sz="1100" dirty="0">
                          <a:solidFill>
                            <a:schemeClr val="tx1"/>
                          </a:solidFill>
                          <a:effectLst/>
                          <a:latin typeface="+mj-lt"/>
                        </a:rPr>
                        <a:t> HPP</a:t>
                      </a:r>
                      <a:endParaRPr lang="en-US" sz="1100" i="1" dirty="0">
                        <a:solidFill>
                          <a:schemeClr val="tx1"/>
                        </a:solidFill>
                        <a:effectLst/>
                        <a:latin typeface="+mj-lt"/>
                        <a:ea typeface="Times New Roman" panose="02020603050405020304" pitchFamily="18" charset="0"/>
                        <a:cs typeface="Times New Roman" panose="02020603050405020304" pitchFamily="18" charset="0"/>
                      </a:endParaRPr>
                    </a:p>
                  </a:txBody>
                  <a:tcPr marL="61718" marR="61718" marT="0" marB="0">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algn="ctr">
                        <a:spcBef>
                          <a:spcPts val="200"/>
                        </a:spcBef>
                        <a:spcAft>
                          <a:spcPts val="200"/>
                        </a:spcAft>
                      </a:pPr>
                      <a:r>
                        <a:rPr lang="en-US" sz="1100" dirty="0" err="1">
                          <a:solidFill>
                            <a:schemeClr val="tx1"/>
                          </a:solidFill>
                          <a:effectLst/>
                          <a:latin typeface="+mj-lt"/>
                        </a:rPr>
                        <a:t>Rajdhani</a:t>
                      </a:r>
                      <a:r>
                        <a:rPr lang="en-US" sz="1100" dirty="0">
                          <a:solidFill>
                            <a:schemeClr val="tx1"/>
                          </a:solidFill>
                          <a:effectLst/>
                          <a:latin typeface="+mj-lt"/>
                        </a:rPr>
                        <a:t> HPP</a:t>
                      </a:r>
                      <a:endParaRPr lang="en-US" sz="1100" i="1" dirty="0">
                        <a:solidFill>
                          <a:schemeClr val="tx1"/>
                        </a:solidFill>
                        <a:effectLst/>
                        <a:latin typeface="+mj-lt"/>
                        <a:ea typeface="Times New Roman" panose="02020603050405020304" pitchFamily="18" charset="0"/>
                        <a:cs typeface="Times New Roman" panose="02020603050405020304" pitchFamily="18" charset="0"/>
                      </a:endParaRPr>
                    </a:p>
                  </a:txBody>
                  <a:tcPr marL="61718" marR="61718" marT="0" marB="0">
                    <a:lnL w="6350" cap="flat" cmpd="sng" algn="ctr">
                      <a:solidFill>
                        <a:schemeClr val="tx1"/>
                      </a:solidFill>
                      <a:prstDash val="sysDot"/>
                      <a:round/>
                      <a:headEnd type="none" w="med" len="med"/>
                      <a:tailEnd type="none" w="med" len="med"/>
                    </a:lnL>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r>
              <a:tr h="437320">
                <a:tc>
                  <a:txBody>
                    <a:bodyPr/>
                    <a:lstStyle/>
                    <a:p>
                      <a:pPr marL="0" marR="0">
                        <a:spcBef>
                          <a:spcPts val="200"/>
                        </a:spcBef>
                        <a:spcAft>
                          <a:spcPts val="200"/>
                        </a:spcAft>
                      </a:pPr>
                      <a:r>
                        <a:rPr lang="en-US" sz="1100" dirty="0" err="1">
                          <a:solidFill>
                            <a:schemeClr val="tx1"/>
                          </a:solidFill>
                          <a:effectLst/>
                          <a:latin typeface="+mj-lt"/>
                        </a:rPr>
                        <a:t>Poonch</a:t>
                      </a:r>
                      <a:r>
                        <a:rPr lang="en-US" sz="1100" dirty="0">
                          <a:solidFill>
                            <a:schemeClr val="tx1"/>
                          </a:solidFill>
                          <a:effectLst/>
                          <a:latin typeface="+mj-lt"/>
                        </a:rPr>
                        <a:t> River upstream of LoC</a:t>
                      </a:r>
                      <a:endParaRPr lang="en-US" sz="1100" dirty="0">
                        <a:solidFill>
                          <a:schemeClr val="tx1"/>
                        </a:solidFill>
                        <a:effectLst/>
                        <a:latin typeface="+mj-lt"/>
                        <a:ea typeface="Times New Roman" panose="02020603050405020304" pitchFamily="18" charset="0"/>
                        <a:cs typeface="Times New Roman" panose="02020603050405020304" pitchFamily="18" charset="0"/>
                      </a:endParaRPr>
                    </a:p>
                  </a:txBody>
                  <a:tcPr marL="61718" marR="61718" marT="0" marB="0">
                    <a:lnR w="6350" cap="flat" cmpd="sng" algn="ctr">
                      <a:solidFill>
                        <a:schemeClr val="tx1"/>
                      </a:solidFill>
                      <a:prstDash val="sysDot"/>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ysDot"/>
                      <a:round/>
                      <a:headEnd type="none" w="med" len="med"/>
                      <a:tailEnd type="none" w="med" len="med"/>
                    </a:lnB>
                    <a:noFill/>
                  </a:tcPr>
                </a:tc>
                <a:tc>
                  <a:txBody>
                    <a:bodyPr/>
                    <a:lstStyle/>
                    <a:p>
                      <a:pPr marL="0" marR="0">
                        <a:spcBef>
                          <a:spcPts val="200"/>
                        </a:spcBef>
                        <a:spcAft>
                          <a:spcPts val="200"/>
                        </a:spcAft>
                      </a:pPr>
                      <a:r>
                        <a:rPr lang="en-US" sz="1100" dirty="0" err="1">
                          <a:solidFill>
                            <a:schemeClr val="tx1"/>
                          </a:solidFill>
                          <a:effectLst/>
                          <a:latin typeface="+mj-lt"/>
                        </a:rPr>
                        <a:t>Parnai</a:t>
                      </a:r>
                      <a:r>
                        <a:rPr lang="en-US" sz="1100" dirty="0">
                          <a:solidFill>
                            <a:schemeClr val="tx1"/>
                          </a:solidFill>
                          <a:effectLst/>
                          <a:latin typeface="+mj-lt"/>
                        </a:rPr>
                        <a:t> weir to LoC</a:t>
                      </a:r>
                      <a:endParaRPr lang="en-US" sz="1100" dirty="0">
                        <a:solidFill>
                          <a:schemeClr val="tx1"/>
                        </a:solidFill>
                        <a:effectLst/>
                        <a:latin typeface="+mj-lt"/>
                        <a:ea typeface="Times New Roman" panose="02020603050405020304" pitchFamily="18" charset="0"/>
                        <a:cs typeface="Times New Roman" panose="02020603050405020304" pitchFamily="18" charset="0"/>
                      </a:endParaRPr>
                    </a:p>
                  </a:txBody>
                  <a:tcPr marL="61718" marR="61718" marT="0" marB="0">
                    <a:lnL w="6350" cap="flat" cmpd="sng" algn="ctr">
                      <a:solidFill>
                        <a:schemeClr val="tx1"/>
                      </a:solidFill>
                      <a:prstDash val="sysDot"/>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ysDot"/>
                      <a:round/>
                      <a:headEnd type="none" w="med" len="med"/>
                      <a:tailEnd type="none" w="med" len="med"/>
                    </a:lnB>
                    <a:noFill/>
                  </a:tcPr>
                </a:tc>
                <a:tc>
                  <a:txBody>
                    <a:bodyPr/>
                    <a:lstStyle/>
                    <a:p>
                      <a:pPr marL="0" marR="0" algn="ctr">
                        <a:spcBef>
                          <a:spcPts val="200"/>
                        </a:spcBef>
                        <a:spcAft>
                          <a:spcPts val="200"/>
                        </a:spcAft>
                      </a:pPr>
                      <a:r>
                        <a:rPr lang="en-US" sz="1100" dirty="0">
                          <a:solidFill>
                            <a:schemeClr val="tx1"/>
                          </a:solidFill>
                          <a:effectLst/>
                          <a:latin typeface="+mj-lt"/>
                        </a:rPr>
                        <a:t>B</a:t>
                      </a:r>
                      <a:endParaRPr lang="en-US" sz="1100" dirty="0">
                        <a:solidFill>
                          <a:schemeClr val="tx1"/>
                        </a:solidFill>
                        <a:effectLst/>
                        <a:latin typeface="+mj-lt"/>
                        <a:ea typeface="Times New Roman" panose="02020603050405020304" pitchFamily="18" charset="0"/>
                        <a:cs typeface="Times New Roman" panose="02020603050405020304" pitchFamily="18" charset="0"/>
                      </a:endParaRPr>
                    </a:p>
                  </a:txBody>
                  <a:tcPr marL="61718" marR="61718"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ysDot"/>
                      <a:round/>
                      <a:headEnd type="none" w="med" len="med"/>
                      <a:tailEnd type="none" w="med" len="med"/>
                    </a:lnB>
                    <a:solidFill>
                      <a:srgbClr val="00B0F0"/>
                    </a:solidFill>
                  </a:tcPr>
                </a:tc>
                <a:tc>
                  <a:txBody>
                    <a:bodyPr/>
                    <a:lstStyle/>
                    <a:p>
                      <a:pPr marL="0" marR="0" algn="ctr">
                        <a:spcBef>
                          <a:spcPts val="200"/>
                        </a:spcBef>
                        <a:spcAft>
                          <a:spcPts val="200"/>
                        </a:spcAft>
                      </a:pPr>
                      <a:r>
                        <a:rPr lang="en-US" sz="1100" dirty="0">
                          <a:solidFill>
                            <a:schemeClr val="tx1"/>
                          </a:solidFill>
                          <a:effectLst/>
                          <a:latin typeface="+mj-lt"/>
                        </a:rPr>
                        <a:t>B</a:t>
                      </a:r>
                      <a:endParaRPr lang="en-US" sz="1100" dirty="0">
                        <a:solidFill>
                          <a:schemeClr val="tx1"/>
                        </a:solidFill>
                        <a:effectLst/>
                        <a:latin typeface="+mj-lt"/>
                        <a:ea typeface="Times New Roman" panose="02020603050405020304" pitchFamily="18" charset="0"/>
                        <a:cs typeface="Times New Roman" panose="02020603050405020304" pitchFamily="18" charset="0"/>
                      </a:endParaRPr>
                    </a:p>
                  </a:txBody>
                  <a:tcPr marL="61718" marR="61718" marT="0" marB="0">
                    <a:lnL w="6350" cap="flat" cmpd="sng" algn="ctr">
                      <a:solidFill>
                        <a:schemeClr val="tx1"/>
                      </a:solidFill>
                      <a:prstDash val="solid"/>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ysDot"/>
                      <a:round/>
                      <a:headEnd type="none" w="med" len="med"/>
                      <a:tailEnd type="none" w="med" len="med"/>
                    </a:lnB>
                    <a:solidFill>
                      <a:srgbClr val="00B0F0"/>
                    </a:solidFill>
                  </a:tcPr>
                </a:tc>
                <a:tc>
                  <a:txBody>
                    <a:bodyPr/>
                    <a:lstStyle/>
                    <a:p>
                      <a:pPr marL="0" marR="0" algn="ctr">
                        <a:spcBef>
                          <a:spcPts val="200"/>
                        </a:spcBef>
                        <a:spcAft>
                          <a:spcPts val="200"/>
                        </a:spcAft>
                      </a:pPr>
                      <a:r>
                        <a:rPr lang="en-US" sz="1100" dirty="0">
                          <a:solidFill>
                            <a:schemeClr val="tx1"/>
                          </a:solidFill>
                          <a:effectLst/>
                          <a:latin typeface="+mj-lt"/>
                        </a:rPr>
                        <a:t>C/D</a:t>
                      </a:r>
                      <a:endParaRPr lang="en-US" sz="1100" dirty="0">
                        <a:solidFill>
                          <a:schemeClr val="tx1"/>
                        </a:solidFill>
                        <a:effectLst/>
                        <a:latin typeface="+mj-lt"/>
                        <a:ea typeface="Times New Roman" panose="02020603050405020304" pitchFamily="18" charset="0"/>
                        <a:cs typeface="Times New Roman" panose="02020603050405020304" pitchFamily="18" charset="0"/>
                      </a:endParaRPr>
                    </a:p>
                  </a:txBody>
                  <a:tcPr marL="61718" marR="61718" marT="0" marB="0">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ysDot"/>
                      <a:round/>
                      <a:headEnd type="none" w="med" len="med"/>
                      <a:tailEnd type="none" w="med" len="med"/>
                    </a:lnB>
                    <a:noFill/>
                  </a:tcPr>
                </a:tc>
                <a:tc>
                  <a:txBody>
                    <a:bodyPr/>
                    <a:lstStyle/>
                    <a:p>
                      <a:pPr marL="0" marR="0" algn="ctr">
                        <a:spcBef>
                          <a:spcPts val="200"/>
                        </a:spcBef>
                        <a:spcAft>
                          <a:spcPts val="200"/>
                        </a:spcAft>
                      </a:pPr>
                      <a:r>
                        <a:rPr lang="en-US" sz="1100" dirty="0">
                          <a:solidFill>
                            <a:schemeClr val="tx1"/>
                          </a:solidFill>
                          <a:effectLst/>
                          <a:latin typeface="+mj-lt"/>
                        </a:rPr>
                        <a:t>C/D</a:t>
                      </a:r>
                      <a:endParaRPr lang="en-US" sz="1100" dirty="0">
                        <a:solidFill>
                          <a:schemeClr val="tx1"/>
                        </a:solidFill>
                        <a:effectLst/>
                        <a:latin typeface="+mj-lt"/>
                        <a:ea typeface="Times New Roman" panose="02020603050405020304" pitchFamily="18" charset="0"/>
                        <a:cs typeface="Times New Roman" panose="02020603050405020304" pitchFamily="18" charset="0"/>
                      </a:endParaRPr>
                    </a:p>
                  </a:txBody>
                  <a:tcPr marL="61718" marR="61718" marT="0" marB="0">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ysDot"/>
                      <a:round/>
                      <a:headEnd type="none" w="med" len="med"/>
                      <a:tailEnd type="none" w="med" len="med"/>
                    </a:lnB>
                    <a:noFill/>
                  </a:tcPr>
                </a:tc>
                <a:tc>
                  <a:txBody>
                    <a:bodyPr/>
                    <a:lstStyle/>
                    <a:p>
                      <a:pPr marL="0" marR="0" algn="ctr">
                        <a:spcBef>
                          <a:spcPts val="200"/>
                        </a:spcBef>
                        <a:spcAft>
                          <a:spcPts val="200"/>
                        </a:spcAft>
                      </a:pPr>
                      <a:r>
                        <a:rPr lang="en-US" sz="1100" dirty="0">
                          <a:solidFill>
                            <a:schemeClr val="tx1"/>
                          </a:solidFill>
                          <a:effectLst/>
                          <a:latin typeface="+mj-lt"/>
                        </a:rPr>
                        <a:t>C/D</a:t>
                      </a:r>
                      <a:endParaRPr lang="en-US" sz="1100" dirty="0">
                        <a:solidFill>
                          <a:schemeClr val="tx1"/>
                        </a:solidFill>
                        <a:effectLst/>
                        <a:latin typeface="+mj-lt"/>
                        <a:ea typeface="Times New Roman" panose="02020603050405020304" pitchFamily="18" charset="0"/>
                        <a:cs typeface="Times New Roman" panose="02020603050405020304" pitchFamily="18" charset="0"/>
                      </a:endParaRPr>
                    </a:p>
                  </a:txBody>
                  <a:tcPr marL="61718" marR="61718" marT="0" marB="0">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ysDot"/>
                      <a:round/>
                      <a:headEnd type="none" w="med" len="med"/>
                      <a:tailEnd type="none" w="med" len="med"/>
                    </a:lnB>
                    <a:noFill/>
                  </a:tcPr>
                </a:tc>
                <a:tc>
                  <a:txBody>
                    <a:bodyPr/>
                    <a:lstStyle/>
                    <a:p>
                      <a:pPr marL="0" marR="0" algn="ctr">
                        <a:spcBef>
                          <a:spcPts val="200"/>
                        </a:spcBef>
                        <a:spcAft>
                          <a:spcPts val="200"/>
                        </a:spcAft>
                      </a:pPr>
                      <a:r>
                        <a:rPr lang="en-US" sz="1100" dirty="0">
                          <a:solidFill>
                            <a:schemeClr val="tx1"/>
                          </a:solidFill>
                          <a:effectLst/>
                          <a:latin typeface="+mj-lt"/>
                        </a:rPr>
                        <a:t>C/D</a:t>
                      </a:r>
                      <a:endParaRPr lang="en-US" sz="1100" dirty="0">
                        <a:solidFill>
                          <a:schemeClr val="tx1"/>
                        </a:solidFill>
                        <a:effectLst/>
                        <a:latin typeface="+mj-lt"/>
                        <a:ea typeface="Times New Roman" panose="02020603050405020304" pitchFamily="18" charset="0"/>
                        <a:cs typeface="Times New Roman" panose="02020603050405020304" pitchFamily="18" charset="0"/>
                      </a:endParaRPr>
                    </a:p>
                  </a:txBody>
                  <a:tcPr marL="61718" marR="61718" marT="0" marB="0">
                    <a:lnL w="6350" cap="flat" cmpd="sng" algn="ctr">
                      <a:solidFill>
                        <a:schemeClr val="tx1"/>
                      </a:solidFill>
                      <a:prstDash val="sysDot"/>
                      <a:round/>
                      <a:headEnd type="none" w="med" len="med"/>
                      <a:tailEnd type="none" w="med" len="med"/>
                    </a:lnL>
                    <a:lnT w="6350" cap="flat" cmpd="sng" algn="ctr">
                      <a:solidFill>
                        <a:schemeClr val="tx1"/>
                      </a:solidFill>
                      <a:prstDash val="solid"/>
                      <a:round/>
                      <a:headEnd type="none" w="med" len="med"/>
                      <a:tailEnd type="none" w="med" len="med"/>
                    </a:lnT>
                    <a:lnB w="6350" cap="flat" cmpd="sng" algn="ctr">
                      <a:solidFill>
                        <a:schemeClr val="tx1"/>
                      </a:solidFill>
                      <a:prstDash val="sysDot"/>
                      <a:round/>
                      <a:headEnd type="none" w="med" len="med"/>
                      <a:tailEnd type="none" w="med" len="med"/>
                    </a:lnB>
                    <a:noFill/>
                  </a:tcPr>
                </a:tc>
              </a:tr>
              <a:tr h="218661">
                <a:tc rowSpan="18">
                  <a:txBody>
                    <a:bodyPr/>
                    <a:lstStyle/>
                    <a:p>
                      <a:pPr marL="0" marR="0">
                        <a:spcBef>
                          <a:spcPts val="200"/>
                        </a:spcBef>
                        <a:spcAft>
                          <a:spcPts val="200"/>
                        </a:spcAft>
                      </a:pPr>
                      <a:r>
                        <a:rPr lang="en-US" sz="1100" dirty="0" err="1">
                          <a:solidFill>
                            <a:schemeClr val="tx1"/>
                          </a:solidFill>
                          <a:effectLst/>
                          <a:latin typeface="+mj-lt"/>
                        </a:rPr>
                        <a:t>Poonch</a:t>
                      </a:r>
                      <a:r>
                        <a:rPr lang="en-US" sz="1100" dirty="0">
                          <a:solidFill>
                            <a:schemeClr val="tx1"/>
                          </a:solidFill>
                          <a:effectLst/>
                          <a:latin typeface="+mj-lt"/>
                        </a:rPr>
                        <a:t> River downstream of LoC</a:t>
                      </a:r>
                      <a:endParaRPr lang="en-US" sz="1100" dirty="0">
                        <a:solidFill>
                          <a:schemeClr val="tx1"/>
                        </a:solidFill>
                        <a:effectLst/>
                        <a:latin typeface="+mj-lt"/>
                        <a:ea typeface="Times New Roman" panose="02020603050405020304" pitchFamily="18" charset="0"/>
                        <a:cs typeface="Times New Roman" panose="02020603050405020304" pitchFamily="18" charset="0"/>
                      </a:endParaRPr>
                    </a:p>
                  </a:txBody>
                  <a:tcPr marL="61718" marR="61718" marT="0" marB="0">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noFill/>
                  </a:tcPr>
                </a:tc>
                <a:tc>
                  <a:txBody>
                    <a:bodyPr/>
                    <a:lstStyle/>
                    <a:p>
                      <a:pPr marL="0" marR="0" algn="ctr">
                        <a:spcBef>
                          <a:spcPts val="200"/>
                        </a:spcBef>
                        <a:spcAft>
                          <a:spcPts val="200"/>
                        </a:spcAft>
                      </a:pPr>
                      <a:r>
                        <a:rPr lang="en-US" sz="1100" dirty="0">
                          <a:solidFill>
                            <a:schemeClr val="tx1"/>
                          </a:solidFill>
                          <a:effectLst/>
                          <a:latin typeface="+mj-lt"/>
                        </a:rPr>
                        <a:t>LoC - 5 km</a:t>
                      </a:r>
                      <a:endParaRPr lang="en-US" sz="1100" dirty="0">
                        <a:solidFill>
                          <a:schemeClr val="tx1"/>
                        </a:solidFill>
                        <a:effectLst/>
                        <a:latin typeface="+mj-lt"/>
                        <a:ea typeface="Times New Roman" panose="02020603050405020304" pitchFamily="18" charset="0"/>
                        <a:cs typeface="Times New Roman" panose="02020603050405020304" pitchFamily="18" charset="0"/>
                      </a:endParaRPr>
                    </a:p>
                  </a:txBody>
                  <a:tcPr marL="61718" marR="61718" marT="0" marB="0">
                    <a:lnL w="6350" cap="flat" cmpd="sng" algn="ctr">
                      <a:solidFill>
                        <a:schemeClr val="tx1"/>
                      </a:solidFill>
                      <a:prstDash val="sysDot"/>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noFill/>
                  </a:tcPr>
                </a:tc>
                <a:tc>
                  <a:txBody>
                    <a:bodyPr/>
                    <a:lstStyle/>
                    <a:p>
                      <a:pPr marL="0" marR="0" algn="ctr">
                        <a:spcBef>
                          <a:spcPts val="200"/>
                        </a:spcBef>
                        <a:spcAft>
                          <a:spcPts val="200"/>
                        </a:spcAft>
                      </a:pPr>
                      <a:r>
                        <a:rPr lang="en-US" sz="1100" dirty="0">
                          <a:solidFill>
                            <a:schemeClr val="tx1"/>
                          </a:solidFill>
                          <a:effectLst/>
                          <a:latin typeface="+mj-lt"/>
                        </a:rPr>
                        <a:t>B/C</a:t>
                      </a:r>
                      <a:endParaRPr lang="en-US" sz="1100" dirty="0">
                        <a:solidFill>
                          <a:schemeClr val="tx1"/>
                        </a:solidFill>
                        <a:effectLst/>
                        <a:latin typeface="+mj-lt"/>
                        <a:ea typeface="Times New Roman" panose="02020603050405020304" pitchFamily="18" charset="0"/>
                        <a:cs typeface="Times New Roman" panose="02020603050405020304" pitchFamily="18" charset="0"/>
                      </a:endParaRPr>
                    </a:p>
                  </a:txBody>
                  <a:tcPr marL="61718" marR="61718"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solidFill>
                      <a:srgbClr val="00B050"/>
                    </a:solidFill>
                  </a:tcPr>
                </a:tc>
                <a:tc>
                  <a:txBody>
                    <a:bodyPr/>
                    <a:lstStyle/>
                    <a:p>
                      <a:pPr marL="0" marR="0" algn="ctr">
                        <a:spcBef>
                          <a:spcPts val="200"/>
                        </a:spcBef>
                        <a:spcAft>
                          <a:spcPts val="200"/>
                        </a:spcAft>
                      </a:pPr>
                      <a:r>
                        <a:rPr lang="en-US" sz="1100" dirty="0">
                          <a:solidFill>
                            <a:schemeClr val="tx1"/>
                          </a:solidFill>
                          <a:effectLst/>
                          <a:latin typeface="+mj-lt"/>
                        </a:rPr>
                        <a:t>B/C</a:t>
                      </a:r>
                      <a:endParaRPr lang="en-US" sz="1100" dirty="0">
                        <a:solidFill>
                          <a:schemeClr val="tx1"/>
                        </a:solidFill>
                        <a:effectLst/>
                        <a:latin typeface="+mj-lt"/>
                        <a:ea typeface="Times New Roman" panose="02020603050405020304" pitchFamily="18" charset="0"/>
                        <a:cs typeface="Times New Roman" panose="02020603050405020304" pitchFamily="18" charset="0"/>
                      </a:endParaRPr>
                    </a:p>
                  </a:txBody>
                  <a:tcPr marL="61718" marR="61718" marT="0" marB="0">
                    <a:lnL w="6350" cap="flat" cmpd="sng" algn="ctr">
                      <a:solidFill>
                        <a:schemeClr val="tx1"/>
                      </a:solidFill>
                      <a:prstDash val="solid"/>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solidFill>
                      <a:srgbClr val="00B050"/>
                    </a:solidFill>
                  </a:tcPr>
                </a:tc>
                <a:tc>
                  <a:txBody>
                    <a:bodyPr/>
                    <a:lstStyle/>
                    <a:p>
                      <a:pPr marL="0" marR="0" algn="ctr">
                        <a:spcBef>
                          <a:spcPts val="200"/>
                        </a:spcBef>
                        <a:spcAft>
                          <a:spcPts val="200"/>
                        </a:spcAft>
                      </a:pPr>
                      <a:r>
                        <a:rPr lang="en-US" sz="1100" dirty="0">
                          <a:solidFill>
                            <a:schemeClr val="tx1"/>
                          </a:solidFill>
                          <a:effectLst/>
                          <a:latin typeface="+mj-lt"/>
                        </a:rPr>
                        <a:t>C/D</a:t>
                      </a:r>
                      <a:endParaRPr lang="en-US" sz="1100" dirty="0">
                        <a:solidFill>
                          <a:schemeClr val="tx1"/>
                        </a:solidFill>
                        <a:effectLst/>
                        <a:latin typeface="+mj-lt"/>
                        <a:ea typeface="Times New Roman" panose="02020603050405020304" pitchFamily="18" charset="0"/>
                        <a:cs typeface="Times New Roman" panose="02020603050405020304" pitchFamily="18" charset="0"/>
                      </a:endParaRPr>
                    </a:p>
                  </a:txBody>
                  <a:tcPr marL="61718" marR="61718" marT="0" marB="0">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noFill/>
                  </a:tcPr>
                </a:tc>
                <a:tc>
                  <a:txBody>
                    <a:bodyPr/>
                    <a:lstStyle/>
                    <a:p>
                      <a:pPr marL="0" marR="0" algn="ctr">
                        <a:spcBef>
                          <a:spcPts val="200"/>
                        </a:spcBef>
                        <a:spcAft>
                          <a:spcPts val="200"/>
                        </a:spcAft>
                      </a:pPr>
                      <a:r>
                        <a:rPr lang="en-US" sz="1100" dirty="0">
                          <a:solidFill>
                            <a:schemeClr val="tx1"/>
                          </a:solidFill>
                          <a:effectLst/>
                          <a:latin typeface="+mj-lt"/>
                        </a:rPr>
                        <a:t>D</a:t>
                      </a:r>
                      <a:endParaRPr lang="en-US" sz="1100" dirty="0">
                        <a:solidFill>
                          <a:schemeClr val="tx1"/>
                        </a:solidFill>
                        <a:effectLst/>
                        <a:latin typeface="+mj-lt"/>
                        <a:ea typeface="Times New Roman" panose="02020603050405020304" pitchFamily="18" charset="0"/>
                        <a:cs typeface="Times New Roman" panose="02020603050405020304" pitchFamily="18" charset="0"/>
                      </a:endParaRPr>
                    </a:p>
                  </a:txBody>
                  <a:tcPr marL="61718" marR="61718" marT="0" marB="0">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solidFill>
                      <a:srgbClr val="FFC000"/>
                    </a:solidFill>
                  </a:tcPr>
                </a:tc>
                <a:tc>
                  <a:txBody>
                    <a:bodyPr/>
                    <a:lstStyle/>
                    <a:p>
                      <a:pPr marL="0" marR="0" algn="ctr">
                        <a:spcBef>
                          <a:spcPts val="200"/>
                        </a:spcBef>
                        <a:spcAft>
                          <a:spcPts val="200"/>
                        </a:spcAft>
                      </a:pPr>
                      <a:r>
                        <a:rPr lang="en-US" sz="1100" dirty="0">
                          <a:solidFill>
                            <a:schemeClr val="tx1"/>
                          </a:solidFill>
                          <a:effectLst/>
                          <a:latin typeface="+mj-lt"/>
                        </a:rPr>
                        <a:t>D</a:t>
                      </a:r>
                      <a:endParaRPr lang="en-US" sz="1100" dirty="0">
                        <a:solidFill>
                          <a:schemeClr val="tx1"/>
                        </a:solidFill>
                        <a:effectLst/>
                        <a:latin typeface="+mj-lt"/>
                        <a:ea typeface="Times New Roman" panose="02020603050405020304" pitchFamily="18" charset="0"/>
                        <a:cs typeface="Times New Roman" panose="02020603050405020304" pitchFamily="18" charset="0"/>
                      </a:endParaRPr>
                    </a:p>
                  </a:txBody>
                  <a:tcPr marL="61718" marR="61718" marT="0" marB="0">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solidFill>
                      <a:srgbClr val="FFC000"/>
                    </a:solidFill>
                  </a:tcPr>
                </a:tc>
                <a:tc>
                  <a:txBody>
                    <a:bodyPr/>
                    <a:lstStyle/>
                    <a:p>
                      <a:pPr marL="0" marR="0" algn="ctr">
                        <a:spcBef>
                          <a:spcPts val="200"/>
                        </a:spcBef>
                        <a:spcAft>
                          <a:spcPts val="200"/>
                        </a:spcAft>
                      </a:pPr>
                      <a:r>
                        <a:rPr lang="en-US" sz="1100" dirty="0">
                          <a:solidFill>
                            <a:schemeClr val="tx1"/>
                          </a:solidFill>
                          <a:effectLst/>
                          <a:latin typeface="+mj-lt"/>
                        </a:rPr>
                        <a:t>D</a:t>
                      </a:r>
                      <a:endParaRPr lang="en-US" sz="1100" dirty="0">
                        <a:solidFill>
                          <a:schemeClr val="tx1"/>
                        </a:solidFill>
                        <a:effectLst/>
                        <a:latin typeface="+mj-lt"/>
                        <a:ea typeface="Times New Roman" panose="02020603050405020304" pitchFamily="18" charset="0"/>
                        <a:cs typeface="Times New Roman" panose="02020603050405020304" pitchFamily="18" charset="0"/>
                      </a:endParaRPr>
                    </a:p>
                  </a:txBody>
                  <a:tcPr marL="61718" marR="61718" marT="0" marB="0">
                    <a:lnL w="6350" cap="flat" cmpd="sng" algn="ctr">
                      <a:solidFill>
                        <a:schemeClr val="tx1"/>
                      </a:solidFill>
                      <a:prstDash val="sysDot"/>
                      <a:round/>
                      <a:headEnd type="none" w="med" len="med"/>
                      <a:tailEnd type="none" w="med" len="med"/>
                    </a:lnL>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solidFill>
                      <a:srgbClr val="FFC000"/>
                    </a:solidFill>
                  </a:tcPr>
                </a:tc>
              </a:tr>
              <a:tr h="218661">
                <a:tc vMerge="1">
                  <a:txBody>
                    <a:bodyPr/>
                    <a:lstStyle/>
                    <a:p>
                      <a:endParaRPr lang="en-US"/>
                    </a:p>
                  </a:txBody>
                  <a:tcPr/>
                </a:tc>
                <a:tc>
                  <a:txBody>
                    <a:bodyPr/>
                    <a:lstStyle/>
                    <a:p>
                      <a:pPr marL="0" marR="0" algn="ctr">
                        <a:spcBef>
                          <a:spcPts val="200"/>
                        </a:spcBef>
                        <a:spcAft>
                          <a:spcPts val="200"/>
                        </a:spcAft>
                      </a:pPr>
                      <a:r>
                        <a:rPr lang="en-US" sz="1100" dirty="0">
                          <a:solidFill>
                            <a:schemeClr val="tx1"/>
                          </a:solidFill>
                          <a:effectLst/>
                          <a:latin typeface="+mj-lt"/>
                        </a:rPr>
                        <a:t>10</a:t>
                      </a:r>
                      <a:endParaRPr lang="en-US" sz="1100" dirty="0">
                        <a:solidFill>
                          <a:schemeClr val="tx1"/>
                        </a:solidFill>
                        <a:effectLst/>
                        <a:latin typeface="+mj-lt"/>
                        <a:ea typeface="Times New Roman" panose="02020603050405020304" pitchFamily="18" charset="0"/>
                        <a:cs typeface="Times New Roman" panose="02020603050405020304" pitchFamily="18" charset="0"/>
                      </a:endParaRPr>
                    </a:p>
                  </a:txBody>
                  <a:tcPr marL="61718" marR="61718" marT="0" marB="0">
                    <a:lnL w="6350" cap="flat" cmpd="sng" algn="ctr">
                      <a:solidFill>
                        <a:schemeClr val="tx1"/>
                      </a:solidFill>
                      <a:prstDash val="sysDot"/>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noFill/>
                  </a:tcPr>
                </a:tc>
                <a:tc>
                  <a:txBody>
                    <a:bodyPr/>
                    <a:lstStyle/>
                    <a:p>
                      <a:pPr marL="0" marR="0" algn="ctr">
                        <a:spcBef>
                          <a:spcPts val="200"/>
                        </a:spcBef>
                        <a:spcAft>
                          <a:spcPts val="200"/>
                        </a:spcAft>
                      </a:pPr>
                      <a:r>
                        <a:rPr lang="en-US" sz="1100" dirty="0">
                          <a:solidFill>
                            <a:schemeClr val="tx1"/>
                          </a:solidFill>
                          <a:effectLst/>
                          <a:latin typeface="+mj-lt"/>
                        </a:rPr>
                        <a:t>B/C</a:t>
                      </a:r>
                      <a:endParaRPr lang="en-US" sz="1100" dirty="0">
                        <a:solidFill>
                          <a:schemeClr val="tx1"/>
                        </a:solidFill>
                        <a:effectLst/>
                        <a:latin typeface="+mj-lt"/>
                        <a:ea typeface="Times New Roman" panose="02020603050405020304" pitchFamily="18" charset="0"/>
                        <a:cs typeface="Times New Roman" panose="02020603050405020304" pitchFamily="18" charset="0"/>
                      </a:endParaRPr>
                    </a:p>
                  </a:txBody>
                  <a:tcPr marL="61718" marR="61718"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solidFill>
                      <a:srgbClr val="00B050"/>
                    </a:solidFill>
                  </a:tcPr>
                </a:tc>
                <a:tc>
                  <a:txBody>
                    <a:bodyPr/>
                    <a:lstStyle/>
                    <a:p>
                      <a:pPr marL="0" marR="0" algn="ctr">
                        <a:spcBef>
                          <a:spcPts val="200"/>
                        </a:spcBef>
                        <a:spcAft>
                          <a:spcPts val="200"/>
                        </a:spcAft>
                      </a:pPr>
                      <a:r>
                        <a:rPr lang="en-US" sz="1100" dirty="0">
                          <a:solidFill>
                            <a:schemeClr val="tx1"/>
                          </a:solidFill>
                          <a:effectLst/>
                          <a:latin typeface="+mj-lt"/>
                        </a:rPr>
                        <a:t>B/C</a:t>
                      </a:r>
                      <a:endParaRPr lang="en-US" sz="1100" dirty="0">
                        <a:solidFill>
                          <a:schemeClr val="tx1"/>
                        </a:solidFill>
                        <a:effectLst/>
                        <a:latin typeface="+mj-lt"/>
                        <a:ea typeface="Times New Roman" panose="02020603050405020304" pitchFamily="18" charset="0"/>
                        <a:cs typeface="Times New Roman" panose="02020603050405020304" pitchFamily="18" charset="0"/>
                      </a:endParaRPr>
                    </a:p>
                  </a:txBody>
                  <a:tcPr marL="61718" marR="61718" marT="0" marB="0">
                    <a:lnL w="6350" cap="flat" cmpd="sng" algn="ctr">
                      <a:solidFill>
                        <a:schemeClr val="tx1"/>
                      </a:solidFill>
                      <a:prstDash val="solid"/>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solidFill>
                      <a:srgbClr val="00B050"/>
                    </a:solidFill>
                  </a:tcPr>
                </a:tc>
                <a:tc>
                  <a:txBody>
                    <a:bodyPr/>
                    <a:lstStyle/>
                    <a:p>
                      <a:pPr marL="0" marR="0" algn="ctr">
                        <a:spcBef>
                          <a:spcPts val="200"/>
                        </a:spcBef>
                        <a:spcAft>
                          <a:spcPts val="200"/>
                        </a:spcAft>
                      </a:pPr>
                      <a:r>
                        <a:rPr lang="en-US" sz="1100" dirty="0">
                          <a:solidFill>
                            <a:schemeClr val="tx1"/>
                          </a:solidFill>
                          <a:effectLst/>
                          <a:latin typeface="+mj-lt"/>
                        </a:rPr>
                        <a:t>C</a:t>
                      </a:r>
                      <a:endParaRPr lang="en-US" sz="1100" dirty="0">
                        <a:solidFill>
                          <a:schemeClr val="tx1"/>
                        </a:solidFill>
                        <a:effectLst/>
                        <a:latin typeface="+mj-lt"/>
                        <a:ea typeface="Times New Roman" panose="02020603050405020304" pitchFamily="18" charset="0"/>
                        <a:cs typeface="Times New Roman" panose="02020603050405020304" pitchFamily="18" charset="0"/>
                      </a:endParaRPr>
                    </a:p>
                  </a:txBody>
                  <a:tcPr marL="61718" marR="61718" marT="0" marB="0">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solidFill>
                      <a:srgbClr val="00B050"/>
                    </a:solidFill>
                  </a:tcPr>
                </a:tc>
                <a:tc>
                  <a:txBody>
                    <a:bodyPr/>
                    <a:lstStyle/>
                    <a:p>
                      <a:pPr marL="0" marR="0" algn="ctr">
                        <a:spcBef>
                          <a:spcPts val="200"/>
                        </a:spcBef>
                        <a:spcAft>
                          <a:spcPts val="200"/>
                        </a:spcAft>
                      </a:pPr>
                      <a:r>
                        <a:rPr lang="en-US" sz="1100" dirty="0">
                          <a:solidFill>
                            <a:schemeClr val="tx1"/>
                          </a:solidFill>
                          <a:effectLst/>
                          <a:latin typeface="+mj-lt"/>
                        </a:rPr>
                        <a:t>No river remaining</a:t>
                      </a:r>
                      <a:endParaRPr lang="en-US" sz="1100" dirty="0">
                        <a:solidFill>
                          <a:schemeClr val="tx1"/>
                        </a:solidFill>
                        <a:effectLst/>
                        <a:latin typeface="+mj-lt"/>
                        <a:ea typeface="Times New Roman" panose="02020603050405020304" pitchFamily="18" charset="0"/>
                        <a:cs typeface="Times New Roman" panose="02020603050405020304" pitchFamily="18" charset="0"/>
                      </a:endParaRPr>
                    </a:p>
                  </a:txBody>
                  <a:tcPr marL="61718" marR="61718" marT="0" marB="0">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solidFill>
                      <a:srgbClr val="FF0000"/>
                    </a:solidFill>
                  </a:tcPr>
                </a:tc>
                <a:tc>
                  <a:txBody>
                    <a:bodyPr/>
                    <a:lstStyle/>
                    <a:p>
                      <a:pPr marL="0" marR="0" algn="ctr">
                        <a:spcBef>
                          <a:spcPts val="200"/>
                        </a:spcBef>
                        <a:spcAft>
                          <a:spcPts val="200"/>
                        </a:spcAft>
                      </a:pPr>
                      <a:r>
                        <a:rPr lang="en-US" sz="1100" dirty="0">
                          <a:solidFill>
                            <a:schemeClr val="tx1"/>
                          </a:solidFill>
                          <a:effectLst/>
                          <a:latin typeface="+mj-lt"/>
                        </a:rPr>
                        <a:t>No river remaining</a:t>
                      </a:r>
                      <a:endParaRPr lang="en-US" sz="1100" dirty="0">
                        <a:solidFill>
                          <a:schemeClr val="tx1"/>
                        </a:solidFill>
                        <a:effectLst/>
                        <a:latin typeface="+mj-lt"/>
                        <a:ea typeface="Times New Roman" panose="02020603050405020304" pitchFamily="18" charset="0"/>
                        <a:cs typeface="Times New Roman" panose="02020603050405020304" pitchFamily="18" charset="0"/>
                      </a:endParaRPr>
                    </a:p>
                  </a:txBody>
                  <a:tcPr marL="61718" marR="61718" marT="0" marB="0">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solidFill>
                      <a:srgbClr val="FF0000"/>
                    </a:solidFill>
                  </a:tcPr>
                </a:tc>
                <a:tc>
                  <a:txBody>
                    <a:bodyPr/>
                    <a:lstStyle/>
                    <a:p>
                      <a:pPr marL="0" marR="0" algn="ctr">
                        <a:spcBef>
                          <a:spcPts val="200"/>
                        </a:spcBef>
                        <a:spcAft>
                          <a:spcPts val="200"/>
                        </a:spcAft>
                      </a:pPr>
                      <a:r>
                        <a:rPr lang="en-US" sz="1100" dirty="0">
                          <a:solidFill>
                            <a:schemeClr val="tx1"/>
                          </a:solidFill>
                          <a:effectLst/>
                          <a:latin typeface="+mj-lt"/>
                        </a:rPr>
                        <a:t>No river remaining</a:t>
                      </a:r>
                      <a:endParaRPr lang="en-US" sz="1100" dirty="0">
                        <a:solidFill>
                          <a:schemeClr val="tx1"/>
                        </a:solidFill>
                        <a:effectLst/>
                        <a:latin typeface="+mj-lt"/>
                        <a:ea typeface="Times New Roman" panose="02020603050405020304" pitchFamily="18" charset="0"/>
                        <a:cs typeface="Times New Roman" panose="02020603050405020304" pitchFamily="18" charset="0"/>
                      </a:endParaRPr>
                    </a:p>
                  </a:txBody>
                  <a:tcPr marL="61718" marR="61718" marT="0" marB="0">
                    <a:lnL w="6350" cap="flat" cmpd="sng" algn="ctr">
                      <a:solidFill>
                        <a:schemeClr val="tx1"/>
                      </a:solidFill>
                      <a:prstDash val="sysDot"/>
                      <a:round/>
                      <a:headEnd type="none" w="med" len="med"/>
                      <a:tailEnd type="none" w="med" len="med"/>
                    </a:lnL>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solidFill>
                      <a:srgbClr val="FF0000"/>
                    </a:solidFill>
                  </a:tcPr>
                </a:tc>
              </a:tr>
              <a:tr h="218661">
                <a:tc vMerge="1">
                  <a:txBody>
                    <a:bodyPr/>
                    <a:lstStyle/>
                    <a:p>
                      <a:endParaRPr lang="en-US"/>
                    </a:p>
                  </a:txBody>
                  <a:tcPr/>
                </a:tc>
                <a:tc>
                  <a:txBody>
                    <a:bodyPr/>
                    <a:lstStyle/>
                    <a:p>
                      <a:pPr marL="0" marR="0" algn="ctr">
                        <a:spcBef>
                          <a:spcPts val="200"/>
                        </a:spcBef>
                        <a:spcAft>
                          <a:spcPts val="200"/>
                        </a:spcAft>
                      </a:pPr>
                      <a:r>
                        <a:rPr lang="en-US" sz="1100">
                          <a:solidFill>
                            <a:schemeClr val="tx1"/>
                          </a:solidFill>
                          <a:effectLst/>
                          <a:latin typeface="+mj-lt"/>
                        </a:rPr>
                        <a:t>15</a:t>
                      </a:r>
                      <a:endParaRPr lang="en-US" sz="1100">
                        <a:solidFill>
                          <a:schemeClr val="tx1"/>
                        </a:solidFill>
                        <a:effectLst/>
                        <a:latin typeface="+mj-lt"/>
                        <a:ea typeface="Times New Roman" panose="02020603050405020304" pitchFamily="18" charset="0"/>
                        <a:cs typeface="Times New Roman" panose="02020603050405020304" pitchFamily="18" charset="0"/>
                      </a:endParaRPr>
                    </a:p>
                  </a:txBody>
                  <a:tcPr marL="61718" marR="61718" marT="0" marB="0">
                    <a:lnL w="6350" cap="flat" cmpd="sng" algn="ctr">
                      <a:solidFill>
                        <a:schemeClr val="tx1"/>
                      </a:solidFill>
                      <a:prstDash val="sysDot"/>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noFill/>
                  </a:tcPr>
                </a:tc>
                <a:tc>
                  <a:txBody>
                    <a:bodyPr/>
                    <a:lstStyle/>
                    <a:p>
                      <a:pPr marL="0" marR="0" algn="ctr">
                        <a:spcBef>
                          <a:spcPts val="200"/>
                        </a:spcBef>
                        <a:spcAft>
                          <a:spcPts val="200"/>
                        </a:spcAft>
                      </a:pPr>
                      <a:r>
                        <a:rPr lang="en-US" sz="1100" dirty="0">
                          <a:solidFill>
                            <a:schemeClr val="tx1"/>
                          </a:solidFill>
                          <a:effectLst/>
                          <a:latin typeface="+mj-lt"/>
                        </a:rPr>
                        <a:t>B/C</a:t>
                      </a:r>
                      <a:endParaRPr lang="en-US" sz="1100" dirty="0">
                        <a:solidFill>
                          <a:schemeClr val="tx1"/>
                        </a:solidFill>
                        <a:effectLst/>
                        <a:latin typeface="+mj-lt"/>
                        <a:ea typeface="Times New Roman" panose="02020603050405020304" pitchFamily="18" charset="0"/>
                        <a:cs typeface="Times New Roman" panose="02020603050405020304" pitchFamily="18" charset="0"/>
                      </a:endParaRPr>
                    </a:p>
                  </a:txBody>
                  <a:tcPr marL="61718" marR="61718"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solidFill>
                      <a:srgbClr val="00B050"/>
                    </a:solidFill>
                  </a:tcPr>
                </a:tc>
                <a:tc>
                  <a:txBody>
                    <a:bodyPr/>
                    <a:lstStyle/>
                    <a:p>
                      <a:pPr marL="0" marR="0" algn="ctr">
                        <a:spcBef>
                          <a:spcPts val="200"/>
                        </a:spcBef>
                        <a:spcAft>
                          <a:spcPts val="200"/>
                        </a:spcAft>
                      </a:pPr>
                      <a:r>
                        <a:rPr lang="en-US" sz="1100" dirty="0">
                          <a:solidFill>
                            <a:schemeClr val="tx1"/>
                          </a:solidFill>
                          <a:effectLst/>
                          <a:latin typeface="+mj-lt"/>
                        </a:rPr>
                        <a:t>B/C</a:t>
                      </a:r>
                      <a:endParaRPr lang="en-US" sz="1100" dirty="0">
                        <a:solidFill>
                          <a:schemeClr val="tx1"/>
                        </a:solidFill>
                        <a:effectLst/>
                        <a:latin typeface="+mj-lt"/>
                        <a:ea typeface="Times New Roman" panose="02020603050405020304" pitchFamily="18" charset="0"/>
                        <a:cs typeface="Times New Roman" panose="02020603050405020304" pitchFamily="18" charset="0"/>
                      </a:endParaRPr>
                    </a:p>
                  </a:txBody>
                  <a:tcPr marL="61718" marR="61718" marT="0" marB="0">
                    <a:lnL w="6350" cap="flat" cmpd="sng" algn="ctr">
                      <a:solidFill>
                        <a:schemeClr val="tx1"/>
                      </a:solidFill>
                      <a:prstDash val="solid"/>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solidFill>
                      <a:srgbClr val="00B050"/>
                    </a:solidFill>
                  </a:tcPr>
                </a:tc>
                <a:tc>
                  <a:txBody>
                    <a:bodyPr/>
                    <a:lstStyle/>
                    <a:p>
                      <a:pPr marL="0" marR="0" algn="ctr">
                        <a:spcBef>
                          <a:spcPts val="200"/>
                        </a:spcBef>
                        <a:spcAft>
                          <a:spcPts val="200"/>
                        </a:spcAft>
                      </a:pPr>
                      <a:r>
                        <a:rPr lang="en-US" sz="1100" dirty="0">
                          <a:solidFill>
                            <a:schemeClr val="tx1"/>
                          </a:solidFill>
                          <a:effectLst/>
                          <a:latin typeface="+mj-lt"/>
                        </a:rPr>
                        <a:t>C</a:t>
                      </a:r>
                      <a:endParaRPr lang="en-US" sz="1100" dirty="0">
                        <a:solidFill>
                          <a:schemeClr val="tx1"/>
                        </a:solidFill>
                        <a:effectLst/>
                        <a:latin typeface="+mj-lt"/>
                        <a:ea typeface="Times New Roman" panose="02020603050405020304" pitchFamily="18" charset="0"/>
                        <a:cs typeface="Times New Roman" panose="02020603050405020304" pitchFamily="18" charset="0"/>
                      </a:endParaRPr>
                    </a:p>
                  </a:txBody>
                  <a:tcPr marL="61718" marR="61718" marT="0" marB="0">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solidFill>
                      <a:srgbClr val="00B050"/>
                    </a:solidFill>
                  </a:tcPr>
                </a:tc>
                <a:tc>
                  <a:txBody>
                    <a:bodyPr/>
                    <a:lstStyle/>
                    <a:p>
                      <a:pPr marL="0" marR="0" algn="ctr">
                        <a:spcBef>
                          <a:spcPts val="200"/>
                        </a:spcBef>
                        <a:spcAft>
                          <a:spcPts val="200"/>
                        </a:spcAft>
                      </a:pPr>
                      <a:r>
                        <a:rPr lang="en-US" sz="1100" dirty="0">
                          <a:solidFill>
                            <a:schemeClr val="tx1"/>
                          </a:solidFill>
                          <a:effectLst/>
                          <a:latin typeface="+mj-lt"/>
                        </a:rPr>
                        <a:t>D</a:t>
                      </a:r>
                      <a:endParaRPr lang="en-US" sz="1100" dirty="0">
                        <a:solidFill>
                          <a:schemeClr val="tx1"/>
                        </a:solidFill>
                        <a:effectLst/>
                        <a:latin typeface="+mj-lt"/>
                        <a:ea typeface="Times New Roman" panose="02020603050405020304" pitchFamily="18" charset="0"/>
                        <a:cs typeface="Times New Roman" panose="02020603050405020304" pitchFamily="18" charset="0"/>
                      </a:endParaRPr>
                    </a:p>
                  </a:txBody>
                  <a:tcPr marL="61718" marR="61718" marT="0" marB="0">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solidFill>
                      <a:srgbClr val="FFC000"/>
                    </a:solidFill>
                  </a:tcPr>
                </a:tc>
                <a:tc>
                  <a:txBody>
                    <a:bodyPr/>
                    <a:lstStyle/>
                    <a:p>
                      <a:pPr marL="0" marR="0" algn="ctr">
                        <a:spcBef>
                          <a:spcPts val="200"/>
                        </a:spcBef>
                        <a:spcAft>
                          <a:spcPts val="200"/>
                        </a:spcAft>
                      </a:pPr>
                      <a:r>
                        <a:rPr lang="en-US" sz="1100" dirty="0">
                          <a:solidFill>
                            <a:schemeClr val="tx1"/>
                          </a:solidFill>
                          <a:effectLst/>
                          <a:latin typeface="+mj-lt"/>
                        </a:rPr>
                        <a:t>D</a:t>
                      </a:r>
                      <a:endParaRPr lang="en-US" sz="1100" dirty="0">
                        <a:solidFill>
                          <a:schemeClr val="tx1"/>
                        </a:solidFill>
                        <a:effectLst/>
                        <a:latin typeface="+mj-lt"/>
                        <a:ea typeface="Times New Roman" panose="02020603050405020304" pitchFamily="18" charset="0"/>
                        <a:cs typeface="Times New Roman" panose="02020603050405020304" pitchFamily="18" charset="0"/>
                      </a:endParaRPr>
                    </a:p>
                  </a:txBody>
                  <a:tcPr marL="61718" marR="61718" marT="0" marB="0">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solidFill>
                      <a:srgbClr val="FFC000"/>
                    </a:solidFill>
                  </a:tcPr>
                </a:tc>
                <a:tc>
                  <a:txBody>
                    <a:bodyPr/>
                    <a:lstStyle/>
                    <a:p>
                      <a:pPr marL="0" marR="0" algn="ctr">
                        <a:spcBef>
                          <a:spcPts val="200"/>
                        </a:spcBef>
                        <a:spcAft>
                          <a:spcPts val="200"/>
                        </a:spcAft>
                      </a:pPr>
                      <a:r>
                        <a:rPr lang="en-US" sz="1100" dirty="0">
                          <a:solidFill>
                            <a:schemeClr val="tx1"/>
                          </a:solidFill>
                          <a:effectLst/>
                          <a:latin typeface="+mj-lt"/>
                        </a:rPr>
                        <a:t>D</a:t>
                      </a:r>
                      <a:endParaRPr lang="en-US" sz="1100" dirty="0">
                        <a:solidFill>
                          <a:schemeClr val="tx1"/>
                        </a:solidFill>
                        <a:effectLst/>
                        <a:latin typeface="+mj-lt"/>
                        <a:ea typeface="Times New Roman" panose="02020603050405020304" pitchFamily="18" charset="0"/>
                        <a:cs typeface="Times New Roman" panose="02020603050405020304" pitchFamily="18" charset="0"/>
                      </a:endParaRPr>
                    </a:p>
                  </a:txBody>
                  <a:tcPr marL="61718" marR="61718" marT="0" marB="0">
                    <a:lnL w="6350" cap="flat" cmpd="sng" algn="ctr">
                      <a:solidFill>
                        <a:schemeClr val="tx1"/>
                      </a:solidFill>
                      <a:prstDash val="sysDot"/>
                      <a:round/>
                      <a:headEnd type="none" w="med" len="med"/>
                      <a:tailEnd type="none" w="med" len="med"/>
                    </a:lnL>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solidFill>
                      <a:srgbClr val="FFC000"/>
                    </a:solidFill>
                  </a:tcPr>
                </a:tc>
              </a:tr>
              <a:tr h="218661">
                <a:tc vMerge="1">
                  <a:txBody>
                    <a:bodyPr/>
                    <a:lstStyle/>
                    <a:p>
                      <a:endParaRPr lang="en-US"/>
                    </a:p>
                  </a:txBody>
                  <a:tcPr/>
                </a:tc>
                <a:tc>
                  <a:txBody>
                    <a:bodyPr/>
                    <a:lstStyle/>
                    <a:p>
                      <a:pPr marL="0" marR="0" algn="ctr">
                        <a:spcBef>
                          <a:spcPts val="200"/>
                        </a:spcBef>
                        <a:spcAft>
                          <a:spcPts val="200"/>
                        </a:spcAft>
                      </a:pPr>
                      <a:r>
                        <a:rPr lang="en-US" sz="1100" dirty="0">
                          <a:solidFill>
                            <a:schemeClr val="tx1"/>
                          </a:solidFill>
                          <a:effectLst/>
                          <a:latin typeface="+mj-lt"/>
                        </a:rPr>
                        <a:t>20</a:t>
                      </a:r>
                      <a:endParaRPr lang="en-US" sz="1100" dirty="0">
                        <a:solidFill>
                          <a:schemeClr val="tx1"/>
                        </a:solidFill>
                        <a:effectLst/>
                        <a:latin typeface="+mj-lt"/>
                        <a:ea typeface="Times New Roman" panose="02020603050405020304" pitchFamily="18" charset="0"/>
                        <a:cs typeface="Times New Roman" panose="02020603050405020304" pitchFamily="18" charset="0"/>
                      </a:endParaRPr>
                    </a:p>
                  </a:txBody>
                  <a:tcPr marL="61718" marR="61718" marT="0" marB="0">
                    <a:lnL w="6350" cap="flat" cmpd="sng" algn="ctr">
                      <a:solidFill>
                        <a:schemeClr val="tx1"/>
                      </a:solidFill>
                      <a:prstDash val="sysDot"/>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noFill/>
                  </a:tcPr>
                </a:tc>
                <a:tc>
                  <a:txBody>
                    <a:bodyPr/>
                    <a:lstStyle/>
                    <a:p>
                      <a:pPr marL="0" marR="0" algn="ctr">
                        <a:spcBef>
                          <a:spcPts val="200"/>
                        </a:spcBef>
                        <a:spcAft>
                          <a:spcPts val="200"/>
                        </a:spcAft>
                      </a:pPr>
                      <a:r>
                        <a:rPr lang="en-US" sz="1100">
                          <a:solidFill>
                            <a:schemeClr val="tx1"/>
                          </a:solidFill>
                          <a:effectLst/>
                          <a:latin typeface="+mj-lt"/>
                        </a:rPr>
                        <a:t>B/C</a:t>
                      </a:r>
                      <a:endParaRPr lang="en-US" sz="1100">
                        <a:solidFill>
                          <a:schemeClr val="tx1"/>
                        </a:solidFill>
                        <a:effectLst/>
                        <a:latin typeface="+mj-lt"/>
                        <a:ea typeface="Times New Roman" panose="02020603050405020304" pitchFamily="18" charset="0"/>
                        <a:cs typeface="Times New Roman" panose="02020603050405020304" pitchFamily="18" charset="0"/>
                      </a:endParaRPr>
                    </a:p>
                  </a:txBody>
                  <a:tcPr marL="61718" marR="61718"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solidFill>
                      <a:srgbClr val="00B050"/>
                    </a:solidFill>
                  </a:tcPr>
                </a:tc>
                <a:tc>
                  <a:txBody>
                    <a:bodyPr/>
                    <a:lstStyle/>
                    <a:p>
                      <a:pPr marL="0" marR="0" algn="ctr">
                        <a:spcBef>
                          <a:spcPts val="200"/>
                        </a:spcBef>
                        <a:spcAft>
                          <a:spcPts val="200"/>
                        </a:spcAft>
                      </a:pPr>
                      <a:r>
                        <a:rPr lang="en-US" sz="1100" dirty="0">
                          <a:solidFill>
                            <a:schemeClr val="tx1"/>
                          </a:solidFill>
                          <a:effectLst/>
                          <a:latin typeface="+mj-lt"/>
                        </a:rPr>
                        <a:t>B/C</a:t>
                      </a:r>
                      <a:endParaRPr lang="en-US" sz="1100" dirty="0">
                        <a:solidFill>
                          <a:schemeClr val="tx1"/>
                        </a:solidFill>
                        <a:effectLst/>
                        <a:latin typeface="+mj-lt"/>
                        <a:ea typeface="Times New Roman" panose="02020603050405020304" pitchFamily="18" charset="0"/>
                        <a:cs typeface="Times New Roman" panose="02020603050405020304" pitchFamily="18" charset="0"/>
                      </a:endParaRPr>
                    </a:p>
                  </a:txBody>
                  <a:tcPr marL="61718" marR="61718" marT="0" marB="0">
                    <a:lnL w="6350" cap="flat" cmpd="sng" algn="ctr">
                      <a:solidFill>
                        <a:schemeClr val="tx1"/>
                      </a:solidFill>
                      <a:prstDash val="solid"/>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solidFill>
                      <a:srgbClr val="00B050"/>
                    </a:solidFill>
                  </a:tcPr>
                </a:tc>
                <a:tc>
                  <a:txBody>
                    <a:bodyPr/>
                    <a:lstStyle/>
                    <a:p>
                      <a:pPr marL="0" marR="0" algn="ctr">
                        <a:spcBef>
                          <a:spcPts val="200"/>
                        </a:spcBef>
                        <a:spcAft>
                          <a:spcPts val="200"/>
                        </a:spcAft>
                      </a:pPr>
                      <a:r>
                        <a:rPr lang="en-US" sz="1100" dirty="0">
                          <a:solidFill>
                            <a:schemeClr val="tx1"/>
                          </a:solidFill>
                          <a:effectLst/>
                          <a:latin typeface="+mj-lt"/>
                        </a:rPr>
                        <a:t>C</a:t>
                      </a:r>
                      <a:endParaRPr lang="en-US" sz="1100" dirty="0">
                        <a:solidFill>
                          <a:schemeClr val="tx1"/>
                        </a:solidFill>
                        <a:effectLst/>
                        <a:latin typeface="+mj-lt"/>
                        <a:ea typeface="Times New Roman" panose="02020603050405020304" pitchFamily="18" charset="0"/>
                        <a:cs typeface="Times New Roman" panose="02020603050405020304" pitchFamily="18" charset="0"/>
                      </a:endParaRPr>
                    </a:p>
                  </a:txBody>
                  <a:tcPr marL="61718" marR="61718" marT="0" marB="0">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solidFill>
                      <a:srgbClr val="00B050"/>
                    </a:solidFill>
                  </a:tcPr>
                </a:tc>
                <a:tc>
                  <a:txBody>
                    <a:bodyPr/>
                    <a:lstStyle/>
                    <a:p>
                      <a:pPr marL="0" marR="0" algn="ctr">
                        <a:spcBef>
                          <a:spcPts val="200"/>
                        </a:spcBef>
                        <a:spcAft>
                          <a:spcPts val="200"/>
                        </a:spcAft>
                      </a:pPr>
                      <a:r>
                        <a:rPr lang="en-US" sz="1100" dirty="0">
                          <a:solidFill>
                            <a:schemeClr val="tx1"/>
                          </a:solidFill>
                          <a:effectLst/>
                          <a:latin typeface="+mj-lt"/>
                        </a:rPr>
                        <a:t>D</a:t>
                      </a:r>
                      <a:endParaRPr lang="en-US" sz="1100" dirty="0">
                        <a:solidFill>
                          <a:schemeClr val="tx1"/>
                        </a:solidFill>
                        <a:effectLst/>
                        <a:latin typeface="+mj-lt"/>
                        <a:ea typeface="Times New Roman" panose="02020603050405020304" pitchFamily="18" charset="0"/>
                        <a:cs typeface="Times New Roman" panose="02020603050405020304" pitchFamily="18" charset="0"/>
                      </a:endParaRPr>
                    </a:p>
                  </a:txBody>
                  <a:tcPr marL="61718" marR="61718" marT="0" marB="0">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solidFill>
                      <a:srgbClr val="FFC000"/>
                    </a:solidFill>
                  </a:tcPr>
                </a:tc>
                <a:tc>
                  <a:txBody>
                    <a:bodyPr/>
                    <a:lstStyle/>
                    <a:p>
                      <a:pPr marL="0" marR="0" algn="ctr">
                        <a:spcBef>
                          <a:spcPts val="200"/>
                        </a:spcBef>
                        <a:spcAft>
                          <a:spcPts val="200"/>
                        </a:spcAft>
                      </a:pPr>
                      <a:r>
                        <a:rPr lang="en-US" sz="1100" dirty="0">
                          <a:solidFill>
                            <a:schemeClr val="tx1"/>
                          </a:solidFill>
                          <a:effectLst/>
                          <a:latin typeface="+mj-lt"/>
                        </a:rPr>
                        <a:t>D</a:t>
                      </a:r>
                      <a:endParaRPr lang="en-US" sz="1100" dirty="0">
                        <a:solidFill>
                          <a:schemeClr val="tx1"/>
                        </a:solidFill>
                        <a:effectLst/>
                        <a:latin typeface="+mj-lt"/>
                        <a:ea typeface="Times New Roman" panose="02020603050405020304" pitchFamily="18" charset="0"/>
                        <a:cs typeface="Times New Roman" panose="02020603050405020304" pitchFamily="18" charset="0"/>
                      </a:endParaRPr>
                    </a:p>
                  </a:txBody>
                  <a:tcPr marL="61718" marR="61718" marT="0" marB="0">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solidFill>
                      <a:srgbClr val="FFC000"/>
                    </a:solidFill>
                  </a:tcPr>
                </a:tc>
                <a:tc>
                  <a:txBody>
                    <a:bodyPr/>
                    <a:lstStyle/>
                    <a:p>
                      <a:pPr marL="0" marR="0" algn="ctr">
                        <a:spcBef>
                          <a:spcPts val="200"/>
                        </a:spcBef>
                        <a:spcAft>
                          <a:spcPts val="200"/>
                        </a:spcAft>
                      </a:pPr>
                      <a:r>
                        <a:rPr lang="en-US" sz="1100" dirty="0">
                          <a:solidFill>
                            <a:schemeClr val="tx1"/>
                          </a:solidFill>
                          <a:effectLst/>
                          <a:latin typeface="+mj-lt"/>
                        </a:rPr>
                        <a:t>D</a:t>
                      </a:r>
                      <a:endParaRPr lang="en-US" sz="1100" dirty="0">
                        <a:solidFill>
                          <a:schemeClr val="tx1"/>
                        </a:solidFill>
                        <a:effectLst/>
                        <a:latin typeface="+mj-lt"/>
                        <a:ea typeface="Times New Roman" panose="02020603050405020304" pitchFamily="18" charset="0"/>
                        <a:cs typeface="Times New Roman" panose="02020603050405020304" pitchFamily="18" charset="0"/>
                      </a:endParaRPr>
                    </a:p>
                  </a:txBody>
                  <a:tcPr marL="61718" marR="61718" marT="0" marB="0">
                    <a:lnL w="6350" cap="flat" cmpd="sng" algn="ctr">
                      <a:solidFill>
                        <a:schemeClr val="tx1"/>
                      </a:solidFill>
                      <a:prstDash val="sysDot"/>
                      <a:round/>
                      <a:headEnd type="none" w="med" len="med"/>
                      <a:tailEnd type="none" w="med" len="med"/>
                    </a:lnL>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solidFill>
                      <a:srgbClr val="FFC000"/>
                    </a:solidFill>
                  </a:tcPr>
                </a:tc>
              </a:tr>
              <a:tr h="218661">
                <a:tc vMerge="1">
                  <a:txBody>
                    <a:bodyPr/>
                    <a:lstStyle/>
                    <a:p>
                      <a:endParaRPr lang="en-US"/>
                    </a:p>
                  </a:txBody>
                  <a:tcPr/>
                </a:tc>
                <a:tc>
                  <a:txBody>
                    <a:bodyPr/>
                    <a:lstStyle/>
                    <a:p>
                      <a:pPr marL="0" marR="0" algn="ctr">
                        <a:spcBef>
                          <a:spcPts val="200"/>
                        </a:spcBef>
                        <a:spcAft>
                          <a:spcPts val="200"/>
                        </a:spcAft>
                      </a:pPr>
                      <a:r>
                        <a:rPr lang="en-US" sz="1100" dirty="0">
                          <a:solidFill>
                            <a:schemeClr val="tx1"/>
                          </a:solidFill>
                          <a:effectLst/>
                          <a:latin typeface="+mj-lt"/>
                        </a:rPr>
                        <a:t>25</a:t>
                      </a:r>
                      <a:endParaRPr lang="en-US" sz="1100" dirty="0">
                        <a:solidFill>
                          <a:schemeClr val="tx1"/>
                        </a:solidFill>
                        <a:effectLst/>
                        <a:latin typeface="+mj-lt"/>
                        <a:ea typeface="Times New Roman" panose="02020603050405020304" pitchFamily="18" charset="0"/>
                        <a:cs typeface="Times New Roman" panose="02020603050405020304" pitchFamily="18" charset="0"/>
                      </a:endParaRPr>
                    </a:p>
                  </a:txBody>
                  <a:tcPr marL="61718" marR="61718" marT="0" marB="0">
                    <a:lnL w="6350" cap="flat" cmpd="sng" algn="ctr">
                      <a:solidFill>
                        <a:schemeClr val="tx1"/>
                      </a:solidFill>
                      <a:prstDash val="sysDot"/>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noFill/>
                  </a:tcPr>
                </a:tc>
                <a:tc>
                  <a:txBody>
                    <a:bodyPr/>
                    <a:lstStyle/>
                    <a:p>
                      <a:pPr marL="0" marR="0" algn="ctr">
                        <a:spcBef>
                          <a:spcPts val="200"/>
                        </a:spcBef>
                        <a:spcAft>
                          <a:spcPts val="200"/>
                        </a:spcAft>
                      </a:pPr>
                      <a:r>
                        <a:rPr lang="en-US" sz="1100">
                          <a:solidFill>
                            <a:schemeClr val="tx1"/>
                          </a:solidFill>
                          <a:effectLst/>
                          <a:latin typeface="+mj-lt"/>
                        </a:rPr>
                        <a:t>B/C</a:t>
                      </a:r>
                      <a:endParaRPr lang="en-US" sz="1100">
                        <a:solidFill>
                          <a:schemeClr val="tx1"/>
                        </a:solidFill>
                        <a:effectLst/>
                        <a:latin typeface="+mj-lt"/>
                        <a:ea typeface="Times New Roman" panose="02020603050405020304" pitchFamily="18" charset="0"/>
                        <a:cs typeface="Times New Roman" panose="02020603050405020304" pitchFamily="18" charset="0"/>
                      </a:endParaRPr>
                    </a:p>
                  </a:txBody>
                  <a:tcPr marL="61718" marR="61718"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solidFill>
                      <a:srgbClr val="00B050"/>
                    </a:solidFill>
                  </a:tcPr>
                </a:tc>
                <a:tc>
                  <a:txBody>
                    <a:bodyPr/>
                    <a:lstStyle/>
                    <a:p>
                      <a:pPr marL="0" marR="0" algn="ctr">
                        <a:spcBef>
                          <a:spcPts val="200"/>
                        </a:spcBef>
                        <a:spcAft>
                          <a:spcPts val="200"/>
                        </a:spcAft>
                      </a:pPr>
                      <a:r>
                        <a:rPr lang="en-US" sz="1100" dirty="0">
                          <a:solidFill>
                            <a:schemeClr val="tx1"/>
                          </a:solidFill>
                          <a:effectLst/>
                          <a:latin typeface="+mj-lt"/>
                        </a:rPr>
                        <a:t>B/C</a:t>
                      </a:r>
                      <a:endParaRPr lang="en-US" sz="1100" dirty="0">
                        <a:solidFill>
                          <a:schemeClr val="tx1"/>
                        </a:solidFill>
                        <a:effectLst/>
                        <a:latin typeface="+mj-lt"/>
                        <a:ea typeface="Times New Roman" panose="02020603050405020304" pitchFamily="18" charset="0"/>
                        <a:cs typeface="Times New Roman" panose="02020603050405020304" pitchFamily="18" charset="0"/>
                      </a:endParaRPr>
                    </a:p>
                  </a:txBody>
                  <a:tcPr marL="61718" marR="61718" marT="0" marB="0">
                    <a:lnL w="6350" cap="flat" cmpd="sng" algn="ctr">
                      <a:solidFill>
                        <a:schemeClr val="tx1"/>
                      </a:solidFill>
                      <a:prstDash val="solid"/>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solidFill>
                      <a:srgbClr val="00B050"/>
                    </a:solidFill>
                  </a:tcPr>
                </a:tc>
                <a:tc>
                  <a:txBody>
                    <a:bodyPr/>
                    <a:lstStyle/>
                    <a:p>
                      <a:pPr marL="0" marR="0" algn="ctr">
                        <a:spcBef>
                          <a:spcPts val="200"/>
                        </a:spcBef>
                        <a:spcAft>
                          <a:spcPts val="200"/>
                        </a:spcAft>
                      </a:pPr>
                      <a:r>
                        <a:rPr lang="en-US" sz="1100" dirty="0">
                          <a:solidFill>
                            <a:schemeClr val="tx1"/>
                          </a:solidFill>
                          <a:effectLst/>
                          <a:latin typeface="+mj-lt"/>
                        </a:rPr>
                        <a:t>C</a:t>
                      </a:r>
                      <a:endParaRPr lang="en-US" sz="1100" dirty="0">
                        <a:solidFill>
                          <a:schemeClr val="tx1"/>
                        </a:solidFill>
                        <a:effectLst/>
                        <a:latin typeface="+mj-lt"/>
                        <a:ea typeface="Times New Roman" panose="02020603050405020304" pitchFamily="18" charset="0"/>
                        <a:cs typeface="Times New Roman" panose="02020603050405020304" pitchFamily="18" charset="0"/>
                      </a:endParaRPr>
                    </a:p>
                  </a:txBody>
                  <a:tcPr marL="61718" marR="61718" marT="0" marB="0">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solidFill>
                      <a:srgbClr val="00B050"/>
                    </a:solidFill>
                  </a:tcPr>
                </a:tc>
                <a:tc>
                  <a:txBody>
                    <a:bodyPr/>
                    <a:lstStyle/>
                    <a:p>
                      <a:pPr marL="0" marR="0" algn="ctr">
                        <a:spcBef>
                          <a:spcPts val="200"/>
                        </a:spcBef>
                        <a:spcAft>
                          <a:spcPts val="200"/>
                        </a:spcAft>
                      </a:pPr>
                      <a:r>
                        <a:rPr lang="en-US" sz="1100" dirty="0">
                          <a:solidFill>
                            <a:schemeClr val="tx1"/>
                          </a:solidFill>
                          <a:effectLst/>
                          <a:latin typeface="+mj-lt"/>
                        </a:rPr>
                        <a:t>D</a:t>
                      </a:r>
                      <a:endParaRPr lang="en-US" sz="1100" dirty="0">
                        <a:solidFill>
                          <a:schemeClr val="tx1"/>
                        </a:solidFill>
                        <a:effectLst/>
                        <a:latin typeface="+mj-lt"/>
                        <a:ea typeface="Times New Roman" panose="02020603050405020304" pitchFamily="18" charset="0"/>
                        <a:cs typeface="Times New Roman" panose="02020603050405020304" pitchFamily="18" charset="0"/>
                      </a:endParaRPr>
                    </a:p>
                  </a:txBody>
                  <a:tcPr marL="61718" marR="61718" marT="0" marB="0">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solidFill>
                      <a:srgbClr val="FFC000"/>
                    </a:solidFill>
                  </a:tcPr>
                </a:tc>
                <a:tc>
                  <a:txBody>
                    <a:bodyPr/>
                    <a:lstStyle/>
                    <a:p>
                      <a:pPr marL="0" marR="0" algn="ctr">
                        <a:spcBef>
                          <a:spcPts val="200"/>
                        </a:spcBef>
                        <a:spcAft>
                          <a:spcPts val="200"/>
                        </a:spcAft>
                      </a:pPr>
                      <a:r>
                        <a:rPr lang="en-US" sz="1100" dirty="0">
                          <a:solidFill>
                            <a:schemeClr val="tx1"/>
                          </a:solidFill>
                          <a:effectLst/>
                          <a:latin typeface="+mj-lt"/>
                        </a:rPr>
                        <a:t>D</a:t>
                      </a:r>
                      <a:endParaRPr lang="en-US" sz="1100" dirty="0">
                        <a:solidFill>
                          <a:schemeClr val="tx1"/>
                        </a:solidFill>
                        <a:effectLst/>
                        <a:latin typeface="+mj-lt"/>
                        <a:ea typeface="Times New Roman" panose="02020603050405020304" pitchFamily="18" charset="0"/>
                        <a:cs typeface="Times New Roman" panose="02020603050405020304" pitchFamily="18" charset="0"/>
                      </a:endParaRPr>
                    </a:p>
                  </a:txBody>
                  <a:tcPr marL="61718" marR="61718" marT="0" marB="0">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solidFill>
                      <a:srgbClr val="FFC000"/>
                    </a:solidFill>
                  </a:tcPr>
                </a:tc>
                <a:tc>
                  <a:txBody>
                    <a:bodyPr/>
                    <a:lstStyle/>
                    <a:p>
                      <a:pPr marL="0" marR="0" algn="ctr">
                        <a:spcBef>
                          <a:spcPts val="200"/>
                        </a:spcBef>
                        <a:spcAft>
                          <a:spcPts val="200"/>
                        </a:spcAft>
                      </a:pPr>
                      <a:r>
                        <a:rPr lang="en-US" sz="1100" dirty="0">
                          <a:solidFill>
                            <a:schemeClr val="tx1"/>
                          </a:solidFill>
                          <a:effectLst/>
                          <a:latin typeface="+mj-lt"/>
                        </a:rPr>
                        <a:t>D</a:t>
                      </a:r>
                      <a:endParaRPr lang="en-US" sz="1100" dirty="0">
                        <a:solidFill>
                          <a:schemeClr val="tx1"/>
                        </a:solidFill>
                        <a:effectLst/>
                        <a:latin typeface="+mj-lt"/>
                        <a:ea typeface="Times New Roman" panose="02020603050405020304" pitchFamily="18" charset="0"/>
                        <a:cs typeface="Times New Roman" panose="02020603050405020304" pitchFamily="18" charset="0"/>
                      </a:endParaRPr>
                    </a:p>
                  </a:txBody>
                  <a:tcPr marL="61718" marR="61718" marT="0" marB="0">
                    <a:lnL w="6350" cap="flat" cmpd="sng" algn="ctr">
                      <a:solidFill>
                        <a:schemeClr val="tx1"/>
                      </a:solidFill>
                      <a:prstDash val="sysDot"/>
                      <a:round/>
                      <a:headEnd type="none" w="med" len="med"/>
                      <a:tailEnd type="none" w="med" len="med"/>
                    </a:lnL>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solidFill>
                      <a:srgbClr val="FFC000"/>
                    </a:solidFill>
                  </a:tcPr>
                </a:tc>
              </a:tr>
              <a:tr h="218661">
                <a:tc vMerge="1">
                  <a:txBody>
                    <a:bodyPr/>
                    <a:lstStyle/>
                    <a:p>
                      <a:endParaRPr lang="en-US"/>
                    </a:p>
                  </a:txBody>
                  <a:tcPr/>
                </a:tc>
                <a:tc>
                  <a:txBody>
                    <a:bodyPr/>
                    <a:lstStyle/>
                    <a:p>
                      <a:pPr marL="0" marR="0" algn="ctr">
                        <a:spcBef>
                          <a:spcPts val="200"/>
                        </a:spcBef>
                        <a:spcAft>
                          <a:spcPts val="200"/>
                        </a:spcAft>
                      </a:pPr>
                      <a:r>
                        <a:rPr lang="en-US" sz="1100" dirty="0">
                          <a:solidFill>
                            <a:schemeClr val="tx1"/>
                          </a:solidFill>
                          <a:effectLst/>
                          <a:latin typeface="+mj-lt"/>
                        </a:rPr>
                        <a:t>30</a:t>
                      </a:r>
                      <a:endParaRPr lang="en-US" sz="1100" dirty="0">
                        <a:solidFill>
                          <a:schemeClr val="tx1"/>
                        </a:solidFill>
                        <a:effectLst/>
                        <a:latin typeface="+mj-lt"/>
                        <a:ea typeface="Times New Roman" panose="02020603050405020304" pitchFamily="18" charset="0"/>
                        <a:cs typeface="Times New Roman" panose="02020603050405020304" pitchFamily="18" charset="0"/>
                      </a:endParaRPr>
                    </a:p>
                  </a:txBody>
                  <a:tcPr marL="61718" marR="61718" marT="0" marB="0">
                    <a:lnL w="6350" cap="flat" cmpd="sng" algn="ctr">
                      <a:solidFill>
                        <a:schemeClr val="tx1"/>
                      </a:solidFill>
                      <a:prstDash val="sysDot"/>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noFill/>
                  </a:tcPr>
                </a:tc>
                <a:tc>
                  <a:txBody>
                    <a:bodyPr/>
                    <a:lstStyle/>
                    <a:p>
                      <a:pPr marL="0" marR="0" algn="ctr">
                        <a:spcBef>
                          <a:spcPts val="200"/>
                        </a:spcBef>
                        <a:spcAft>
                          <a:spcPts val="200"/>
                        </a:spcAft>
                      </a:pPr>
                      <a:r>
                        <a:rPr lang="en-US" sz="1100" dirty="0">
                          <a:solidFill>
                            <a:schemeClr val="tx1"/>
                          </a:solidFill>
                          <a:effectLst/>
                          <a:latin typeface="+mj-lt"/>
                        </a:rPr>
                        <a:t>B/C</a:t>
                      </a:r>
                      <a:endParaRPr lang="en-US" sz="1100" dirty="0">
                        <a:solidFill>
                          <a:schemeClr val="tx1"/>
                        </a:solidFill>
                        <a:effectLst/>
                        <a:latin typeface="+mj-lt"/>
                        <a:ea typeface="Times New Roman" panose="02020603050405020304" pitchFamily="18" charset="0"/>
                        <a:cs typeface="Times New Roman" panose="02020603050405020304" pitchFamily="18" charset="0"/>
                      </a:endParaRPr>
                    </a:p>
                  </a:txBody>
                  <a:tcPr marL="61718" marR="61718"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solidFill>
                      <a:srgbClr val="00B050"/>
                    </a:solidFill>
                  </a:tcPr>
                </a:tc>
                <a:tc>
                  <a:txBody>
                    <a:bodyPr/>
                    <a:lstStyle/>
                    <a:p>
                      <a:pPr marL="0" marR="0" algn="ctr">
                        <a:spcBef>
                          <a:spcPts val="200"/>
                        </a:spcBef>
                        <a:spcAft>
                          <a:spcPts val="200"/>
                        </a:spcAft>
                      </a:pPr>
                      <a:r>
                        <a:rPr lang="en-US" sz="1100" dirty="0">
                          <a:solidFill>
                            <a:schemeClr val="tx1"/>
                          </a:solidFill>
                          <a:effectLst/>
                          <a:latin typeface="+mj-lt"/>
                        </a:rPr>
                        <a:t>B/C</a:t>
                      </a:r>
                      <a:endParaRPr lang="en-US" sz="1100" dirty="0">
                        <a:solidFill>
                          <a:schemeClr val="tx1"/>
                        </a:solidFill>
                        <a:effectLst/>
                        <a:latin typeface="+mj-lt"/>
                        <a:ea typeface="Times New Roman" panose="02020603050405020304" pitchFamily="18" charset="0"/>
                        <a:cs typeface="Times New Roman" panose="02020603050405020304" pitchFamily="18" charset="0"/>
                      </a:endParaRPr>
                    </a:p>
                  </a:txBody>
                  <a:tcPr marL="61718" marR="61718" marT="0" marB="0">
                    <a:lnL w="6350" cap="flat" cmpd="sng" algn="ctr">
                      <a:solidFill>
                        <a:schemeClr val="tx1"/>
                      </a:solidFill>
                      <a:prstDash val="solid"/>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solidFill>
                      <a:srgbClr val="00B050"/>
                    </a:solidFill>
                  </a:tcPr>
                </a:tc>
                <a:tc>
                  <a:txBody>
                    <a:bodyPr/>
                    <a:lstStyle/>
                    <a:p>
                      <a:pPr marL="0" marR="0" algn="ctr">
                        <a:spcBef>
                          <a:spcPts val="200"/>
                        </a:spcBef>
                        <a:spcAft>
                          <a:spcPts val="200"/>
                        </a:spcAft>
                      </a:pPr>
                      <a:r>
                        <a:rPr lang="en-US" sz="1100" dirty="0">
                          <a:solidFill>
                            <a:schemeClr val="tx1"/>
                          </a:solidFill>
                          <a:effectLst/>
                          <a:latin typeface="+mj-lt"/>
                        </a:rPr>
                        <a:t>C</a:t>
                      </a:r>
                      <a:endParaRPr lang="en-US" sz="1100" dirty="0">
                        <a:solidFill>
                          <a:schemeClr val="tx1"/>
                        </a:solidFill>
                        <a:effectLst/>
                        <a:latin typeface="+mj-lt"/>
                        <a:ea typeface="Times New Roman" panose="02020603050405020304" pitchFamily="18" charset="0"/>
                        <a:cs typeface="Times New Roman" panose="02020603050405020304" pitchFamily="18" charset="0"/>
                      </a:endParaRPr>
                    </a:p>
                  </a:txBody>
                  <a:tcPr marL="61718" marR="61718" marT="0" marB="0">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solidFill>
                      <a:srgbClr val="00B050"/>
                    </a:solidFill>
                  </a:tcPr>
                </a:tc>
                <a:tc>
                  <a:txBody>
                    <a:bodyPr/>
                    <a:lstStyle/>
                    <a:p>
                      <a:pPr marL="0" marR="0" algn="ctr">
                        <a:spcBef>
                          <a:spcPts val="200"/>
                        </a:spcBef>
                        <a:spcAft>
                          <a:spcPts val="200"/>
                        </a:spcAft>
                      </a:pPr>
                      <a:r>
                        <a:rPr lang="en-US" sz="1100" dirty="0">
                          <a:solidFill>
                            <a:schemeClr val="tx1"/>
                          </a:solidFill>
                          <a:effectLst/>
                          <a:latin typeface="+mj-lt"/>
                        </a:rPr>
                        <a:t>C</a:t>
                      </a:r>
                      <a:endParaRPr lang="en-US" sz="1100" dirty="0">
                        <a:solidFill>
                          <a:schemeClr val="tx1"/>
                        </a:solidFill>
                        <a:effectLst/>
                        <a:latin typeface="+mj-lt"/>
                        <a:ea typeface="Times New Roman" panose="02020603050405020304" pitchFamily="18" charset="0"/>
                        <a:cs typeface="Times New Roman" panose="02020603050405020304" pitchFamily="18" charset="0"/>
                      </a:endParaRPr>
                    </a:p>
                  </a:txBody>
                  <a:tcPr marL="61718" marR="61718" marT="0" marB="0">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solidFill>
                      <a:srgbClr val="00B050"/>
                    </a:solidFill>
                  </a:tcPr>
                </a:tc>
                <a:tc>
                  <a:txBody>
                    <a:bodyPr/>
                    <a:lstStyle/>
                    <a:p>
                      <a:pPr marL="0" marR="0" algn="ctr">
                        <a:spcBef>
                          <a:spcPts val="200"/>
                        </a:spcBef>
                        <a:spcAft>
                          <a:spcPts val="200"/>
                        </a:spcAft>
                      </a:pPr>
                      <a:r>
                        <a:rPr lang="en-US" sz="1100" dirty="0">
                          <a:solidFill>
                            <a:schemeClr val="tx1"/>
                          </a:solidFill>
                          <a:effectLst/>
                          <a:latin typeface="+mj-lt"/>
                        </a:rPr>
                        <a:t>No river remaining</a:t>
                      </a:r>
                      <a:endParaRPr lang="en-US" sz="1100" dirty="0">
                        <a:solidFill>
                          <a:schemeClr val="tx1"/>
                        </a:solidFill>
                        <a:effectLst/>
                        <a:latin typeface="+mj-lt"/>
                        <a:ea typeface="Times New Roman" panose="02020603050405020304" pitchFamily="18" charset="0"/>
                        <a:cs typeface="Times New Roman" panose="02020603050405020304" pitchFamily="18" charset="0"/>
                      </a:endParaRPr>
                    </a:p>
                  </a:txBody>
                  <a:tcPr marL="61718" marR="61718" marT="0" marB="0">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solidFill>
                      <a:srgbClr val="FF0000"/>
                    </a:solidFill>
                  </a:tcPr>
                </a:tc>
                <a:tc>
                  <a:txBody>
                    <a:bodyPr/>
                    <a:lstStyle/>
                    <a:p>
                      <a:pPr marL="0" marR="0" algn="ctr">
                        <a:spcBef>
                          <a:spcPts val="200"/>
                        </a:spcBef>
                        <a:spcAft>
                          <a:spcPts val="200"/>
                        </a:spcAft>
                      </a:pPr>
                      <a:r>
                        <a:rPr lang="en-US" sz="1100" dirty="0">
                          <a:solidFill>
                            <a:schemeClr val="tx1"/>
                          </a:solidFill>
                          <a:effectLst/>
                          <a:latin typeface="+mj-lt"/>
                        </a:rPr>
                        <a:t>No river remaining</a:t>
                      </a:r>
                      <a:endParaRPr lang="en-US" sz="1100" dirty="0">
                        <a:solidFill>
                          <a:schemeClr val="tx1"/>
                        </a:solidFill>
                        <a:effectLst/>
                        <a:latin typeface="+mj-lt"/>
                        <a:ea typeface="Times New Roman" panose="02020603050405020304" pitchFamily="18" charset="0"/>
                        <a:cs typeface="Times New Roman" panose="02020603050405020304" pitchFamily="18" charset="0"/>
                      </a:endParaRPr>
                    </a:p>
                  </a:txBody>
                  <a:tcPr marL="61718" marR="61718" marT="0" marB="0">
                    <a:lnL w="6350" cap="flat" cmpd="sng" algn="ctr">
                      <a:solidFill>
                        <a:schemeClr val="tx1"/>
                      </a:solidFill>
                      <a:prstDash val="sysDot"/>
                      <a:round/>
                      <a:headEnd type="none" w="med" len="med"/>
                      <a:tailEnd type="none" w="med" len="med"/>
                    </a:lnL>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solidFill>
                      <a:srgbClr val="FF0000"/>
                    </a:solidFill>
                  </a:tcPr>
                </a:tc>
              </a:tr>
              <a:tr h="218661">
                <a:tc vMerge="1">
                  <a:txBody>
                    <a:bodyPr/>
                    <a:lstStyle/>
                    <a:p>
                      <a:endParaRPr lang="en-US"/>
                    </a:p>
                  </a:txBody>
                  <a:tcPr/>
                </a:tc>
                <a:tc>
                  <a:txBody>
                    <a:bodyPr/>
                    <a:lstStyle/>
                    <a:p>
                      <a:pPr marL="0" marR="0" algn="ctr">
                        <a:spcBef>
                          <a:spcPts val="200"/>
                        </a:spcBef>
                        <a:spcAft>
                          <a:spcPts val="200"/>
                        </a:spcAft>
                      </a:pPr>
                      <a:r>
                        <a:rPr lang="en-US" sz="1100">
                          <a:solidFill>
                            <a:schemeClr val="tx1"/>
                          </a:solidFill>
                          <a:effectLst/>
                          <a:latin typeface="+mj-lt"/>
                        </a:rPr>
                        <a:t>35</a:t>
                      </a:r>
                      <a:endParaRPr lang="en-US" sz="1100">
                        <a:solidFill>
                          <a:schemeClr val="tx1"/>
                        </a:solidFill>
                        <a:effectLst/>
                        <a:latin typeface="+mj-lt"/>
                        <a:ea typeface="Times New Roman" panose="02020603050405020304" pitchFamily="18" charset="0"/>
                        <a:cs typeface="Times New Roman" panose="02020603050405020304" pitchFamily="18" charset="0"/>
                      </a:endParaRPr>
                    </a:p>
                  </a:txBody>
                  <a:tcPr marL="61718" marR="61718" marT="0" marB="0">
                    <a:lnL w="6350" cap="flat" cmpd="sng" algn="ctr">
                      <a:solidFill>
                        <a:schemeClr val="tx1"/>
                      </a:solidFill>
                      <a:prstDash val="sysDot"/>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noFill/>
                  </a:tcPr>
                </a:tc>
                <a:tc>
                  <a:txBody>
                    <a:bodyPr/>
                    <a:lstStyle/>
                    <a:p>
                      <a:pPr marL="0" marR="0" algn="ctr">
                        <a:spcBef>
                          <a:spcPts val="200"/>
                        </a:spcBef>
                        <a:spcAft>
                          <a:spcPts val="200"/>
                        </a:spcAft>
                      </a:pPr>
                      <a:r>
                        <a:rPr lang="en-US" sz="1100">
                          <a:solidFill>
                            <a:schemeClr val="tx1"/>
                          </a:solidFill>
                          <a:effectLst/>
                          <a:latin typeface="+mj-lt"/>
                        </a:rPr>
                        <a:t>B/C</a:t>
                      </a:r>
                      <a:endParaRPr lang="en-US" sz="1100">
                        <a:solidFill>
                          <a:schemeClr val="tx1"/>
                        </a:solidFill>
                        <a:effectLst/>
                        <a:latin typeface="+mj-lt"/>
                        <a:ea typeface="Times New Roman" panose="02020603050405020304" pitchFamily="18" charset="0"/>
                        <a:cs typeface="Times New Roman" panose="02020603050405020304" pitchFamily="18" charset="0"/>
                      </a:endParaRPr>
                    </a:p>
                  </a:txBody>
                  <a:tcPr marL="61718" marR="61718"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solidFill>
                      <a:srgbClr val="00B050"/>
                    </a:solidFill>
                  </a:tcPr>
                </a:tc>
                <a:tc>
                  <a:txBody>
                    <a:bodyPr/>
                    <a:lstStyle/>
                    <a:p>
                      <a:pPr marL="0" marR="0" algn="ctr">
                        <a:spcBef>
                          <a:spcPts val="200"/>
                        </a:spcBef>
                        <a:spcAft>
                          <a:spcPts val="200"/>
                        </a:spcAft>
                      </a:pPr>
                      <a:r>
                        <a:rPr lang="en-US" sz="1100" dirty="0">
                          <a:solidFill>
                            <a:schemeClr val="tx1"/>
                          </a:solidFill>
                          <a:effectLst/>
                          <a:latin typeface="+mj-lt"/>
                        </a:rPr>
                        <a:t>B/C</a:t>
                      </a:r>
                      <a:endParaRPr lang="en-US" sz="1100" dirty="0">
                        <a:solidFill>
                          <a:schemeClr val="tx1"/>
                        </a:solidFill>
                        <a:effectLst/>
                        <a:latin typeface="+mj-lt"/>
                        <a:ea typeface="Times New Roman" panose="02020603050405020304" pitchFamily="18" charset="0"/>
                        <a:cs typeface="Times New Roman" panose="02020603050405020304" pitchFamily="18" charset="0"/>
                      </a:endParaRPr>
                    </a:p>
                  </a:txBody>
                  <a:tcPr marL="61718" marR="61718" marT="0" marB="0">
                    <a:lnL w="6350" cap="flat" cmpd="sng" algn="ctr">
                      <a:solidFill>
                        <a:schemeClr val="tx1"/>
                      </a:solidFill>
                      <a:prstDash val="solid"/>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solidFill>
                      <a:srgbClr val="00B050"/>
                    </a:solidFill>
                  </a:tcPr>
                </a:tc>
                <a:tc>
                  <a:txBody>
                    <a:bodyPr/>
                    <a:lstStyle/>
                    <a:p>
                      <a:pPr marL="0" marR="0" algn="ctr">
                        <a:spcBef>
                          <a:spcPts val="200"/>
                        </a:spcBef>
                        <a:spcAft>
                          <a:spcPts val="200"/>
                        </a:spcAft>
                      </a:pPr>
                      <a:r>
                        <a:rPr lang="en-US" sz="1100" dirty="0">
                          <a:solidFill>
                            <a:schemeClr val="tx1"/>
                          </a:solidFill>
                          <a:effectLst/>
                          <a:latin typeface="+mj-lt"/>
                        </a:rPr>
                        <a:t>C</a:t>
                      </a:r>
                      <a:endParaRPr lang="en-US" sz="1100" dirty="0">
                        <a:solidFill>
                          <a:schemeClr val="tx1"/>
                        </a:solidFill>
                        <a:effectLst/>
                        <a:latin typeface="+mj-lt"/>
                        <a:ea typeface="Times New Roman" panose="02020603050405020304" pitchFamily="18" charset="0"/>
                        <a:cs typeface="Times New Roman" panose="02020603050405020304" pitchFamily="18" charset="0"/>
                      </a:endParaRPr>
                    </a:p>
                  </a:txBody>
                  <a:tcPr marL="61718" marR="61718" marT="0" marB="0">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solidFill>
                      <a:srgbClr val="00B050"/>
                    </a:solidFill>
                  </a:tcPr>
                </a:tc>
                <a:tc>
                  <a:txBody>
                    <a:bodyPr/>
                    <a:lstStyle/>
                    <a:p>
                      <a:pPr marL="0" marR="0" algn="ctr">
                        <a:spcBef>
                          <a:spcPts val="200"/>
                        </a:spcBef>
                        <a:spcAft>
                          <a:spcPts val="200"/>
                        </a:spcAft>
                      </a:pPr>
                      <a:r>
                        <a:rPr lang="en-US" sz="1100" dirty="0">
                          <a:solidFill>
                            <a:schemeClr val="tx1"/>
                          </a:solidFill>
                          <a:effectLst/>
                          <a:latin typeface="+mj-lt"/>
                        </a:rPr>
                        <a:t>C</a:t>
                      </a:r>
                      <a:endParaRPr lang="en-US" sz="1100" dirty="0">
                        <a:solidFill>
                          <a:schemeClr val="tx1"/>
                        </a:solidFill>
                        <a:effectLst/>
                        <a:latin typeface="+mj-lt"/>
                        <a:ea typeface="Times New Roman" panose="02020603050405020304" pitchFamily="18" charset="0"/>
                        <a:cs typeface="Times New Roman" panose="02020603050405020304" pitchFamily="18" charset="0"/>
                      </a:endParaRPr>
                    </a:p>
                  </a:txBody>
                  <a:tcPr marL="61718" marR="61718" marT="0" marB="0">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solidFill>
                      <a:srgbClr val="00B050"/>
                    </a:solidFill>
                  </a:tcPr>
                </a:tc>
                <a:tc>
                  <a:txBody>
                    <a:bodyPr/>
                    <a:lstStyle/>
                    <a:p>
                      <a:pPr marL="0" marR="0" algn="ctr">
                        <a:spcBef>
                          <a:spcPts val="200"/>
                        </a:spcBef>
                        <a:spcAft>
                          <a:spcPts val="200"/>
                        </a:spcAft>
                      </a:pPr>
                      <a:r>
                        <a:rPr lang="en-US" sz="1100" dirty="0">
                          <a:solidFill>
                            <a:schemeClr val="tx1"/>
                          </a:solidFill>
                          <a:effectLst/>
                          <a:latin typeface="+mj-lt"/>
                        </a:rPr>
                        <a:t>D</a:t>
                      </a:r>
                      <a:endParaRPr lang="en-US" sz="1100" dirty="0">
                        <a:solidFill>
                          <a:schemeClr val="tx1"/>
                        </a:solidFill>
                        <a:effectLst/>
                        <a:latin typeface="+mj-lt"/>
                        <a:ea typeface="Times New Roman" panose="02020603050405020304" pitchFamily="18" charset="0"/>
                        <a:cs typeface="Times New Roman" panose="02020603050405020304" pitchFamily="18" charset="0"/>
                      </a:endParaRPr>
                    </a:p>
                  </a:txBody>
                  <a:tcPr marL="61718" marR="61718" marT="0" marB="0">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solidFill>
                      <a:srgbClr val="FFC000"/>
                    </a:solidFill>
                  </a:tcPr>
                </a:tc>
                <a:tc>
                  <a:txBody>
                    <a:bodyPr/>
                    <a:lstStyle/>
                    <a:p>
                      <a:pPr marL="0" marR="0" algn="ctr">
                        <a:spcBef>
                          <a:spcPts val="200"/>
                        </a:spcBef>
                        <a:spcAft>
                          <a:spcPts val="200"/>
                        </a:spcAft>
                      </a:pPr>
                      <a:r>
                        <a:rPr lang="en-US" sz="1100">
                          <a:solidFill>
                            <a:schemeClr val="tx1"/>
                          </a:solidFill>
                          <a:effectLst/>
                          <a:latin typeface="+mj-lt"/>
                        </a:rPr>
                        <a:t>D</a:t>
                      </a:r>
                      <a:endParaRPr lang="en-US" sz="1100">
                        <a:solidFill>
                          <a:schemeClr val="tx1"/>
                        </a:solidFill>
                        <a:effectLst/>
                        <a:latin typeface="+mj-lt"/>
                        <a:ea typeface="Times New Roman" panose="02020603050405020304" pitchFamily="18" charset="0"/>
                        <a:cs typeface="Times New Roman" panose="02020603050405020304" pitchFamily="18" charset="0"/>
                      </a:endParaRPr>
                    </a:p>
                  </a:txBody>
                  <a:tcPr marL="61718" marR="61718" marT="0" marB="0">
                    <a:lnL w="6350" cap="flat" cmpd="sng" algn="ctr">
                      <a:solidFill>
                        <a:schemeClr val="tx1"/>
                      </a:solidFill>
                      <a:prstDash val="sysDot"/>
                      <a:round/>
                      <a:headEnd type="none" w="med" len="med"/>
                      <a:tailEnd type="none" w="med" len="med"/>
                    </a:lnL>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solidFill>
                      <a:srgbClr val="FFC000"/>
                    </a:solidFill>
                  </a:tcPr>
                </a:tc>
              </a:tr>
              <a:tr h="218661">
                <a:tc vMerge="1">
                  <a:txBody>
                    <a:bodyPr/>
                    <a:lstStyle/>
                    <a:p>
                      <a:endParaRPr lang="en-US"/>
                    </a:p>
                  </a:txBody>
                  <a:tcPr/>
                </a:tc>
                <a:tc>
                  <a:txBody>
                    <a:bodyPr/>
                    <a:lstStyle/>
                    <a:p>
                      <a:pPr marL="0" marR="0" algn="ctr">
                        <a:spcBef>
                          <a:spcPts val="200"/>
                        </a:spcBef>
                        <a:spcAft>
                          <a:spcPts val="200"/>
                        </a:spcAft>
                      </a:pPr>
                      <a:r>
                        <a:rPr lang="en-US" sz="1100" dirty="0">
                          <a:solidFill>
                            <a:schemeClr val="tx1"/>
                          </a:solidFill>
                          <a:effectLst/>
                          <a:latin typeface="+mj-lt"/>
                        </a:rPr>
                        <a:t>40</a:t>
                      </a:r>
                      <a:endParaRPr lang="en-US" sz="1100" dirty="0">
                        <a:solidFill>
                          <a:schemeClr val="tx1"/>
                        </a:solidFill>
                        <a:effectLst/>
                        <a:latin typeface="+mj-lt"/>
                        <a:ea typeface="Times New Roman" panose="02020603050405020304" pitchFamily="18" charset="0"/>
                        <a:cs typeface="Times New Roman" panose="02020603050405020304" pitchFamily="18" charset="0"/>
                      </a:endParaRPr>
                    </a:p>
                  </a:txBody>
                  <a:tcPr marL="61718" marR="61718" marT="0" marB="0">
                    <a:lnL w="6350" cap="flat" cmpd="sng" algn="ctr">
                      <a:solidFill>
                        <a:schemeClr val="tx1"/>
                      </a:solidFill>
                      <a:prstDash val="sysDot"/>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noFill/>
                  </a:tcPr>
                </a:tc>
                <a:tc>
                  <a:txBody>
                    <a:bodyPr/>
                    <a:lstStyle/>
                    <a:p>
                      <a:pPr marL="0" marR="0" algn="ctr">
                        <a:spcBef>
                          <a:spcPts val="200"/>
                        </a:spcBef>
                        <a:spcAft>
                          <a:spcPts val="200"/>
                        </a:spcAft>
                      </a:pPr>
                      <a:r>
                        <a:rPr lang="en-US" sz="1100">
                          <a:solidFill>
                            <a:schemeClr val="tx1"/>
                          </a:solidFill>
                          <a:effectLst/>
                          <a:latin typeface="+mj-lt"/>
                        </a:rPr>
                        <a:t>B/C</a:t>
                      </a:r>
                      <a:endParaRPr lang="en-US" sz="1100">
                        <a:solidFill>
                          <a:schemeClr val="tx1"/>
                        </a:solidFill>
                        <a:effectLst/>
                        <a:latin typeface="+mj-lt"/>
                        <a:ea typeface="Times New Roman" panose="02020603050405020304" pitchFamily="18" charset="0"/>
                        <a:cs typeface="Times New Roman" panose="02020603050405020304" pitchFamily="18" charset="0"/>
                      </a:endParaRPr>
                    </a:p>
                  </a:txBody>
                  <a:tcPr marL="61718" marR="61718"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solidFill>
                      <a:srgbClr val="00B050"/>
                    </a:solidFill>
                  </a:tcPr>
                </a:tc>
                <a:tc>
                  <a:txBody>
                    <a:bodyPr/>
                    <a:lstStyle/>
                    <a:p>
                      <a:pPr marL="0" marR="0" algn="ctr">
                        <a:spcBef>
                          <a:spcPts val="200"/>
                        </a:spcBef>
                        <a:spcAft>
                          <a:spcPts val="200"/>
                        </a:spcAft>
                      </a:pPr>
                      <a:r>
                        <a:rPr lang="en-US" sz="1100" dirty="0">
                          <a:solidFill>
                            <a:schemeClr val="tx1"/>
                          </a:solidFill>
                          <a:effectLst/>
                          <a:latin typeface="+mj-lt"/>
                        </a:rPr>
                        <a:t>B/C</a:t>
                      </a:r>
                      <a:endParaRPr lang="en-US" sz="1100" dirty="0">
                        <a:solidFill>
                          <a:schemeClr val="tx1"/>
                        </a:solidFill>
                        <a:effectLst/>
                        <a:latin typeface="+mj-lt"/>
                        <a:ea typeface="Times New Roman" panose="02020603050405020304" pitchFamily="18" charset="0"/>
                        <a:cs typeface="Times New Roman" panose="02020603050405020304" pitchFamily="18" charset="0"/>
                      </a:endParaRPr>
                    </a:p>
                  </a:txBody>
                  <a:tcPr marL="61718" marR="61718" marT="0" marB="0">
                    <a:lnL w="6350" cap="flat" cmpd="sng" algn="ctr">
                      <a:solidFill>
                        <a:schemeClr val="tx1"/>
                      </a:solidFill>
                      <a:prstDash val="solid"/>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solidFill>
                      <a:srgbClr val="00B050"/>
                    </a:solidFill>
                  </a:tcPr>
                </a:tc>
                <a:tc>
                  <a:txBody>
                    <a:bodyPr/>
                    <a:lstStyle/>
                    <a:p>
                      <a:pPr marL="0" marR="0" algn="ctr">
                        <a:spcBef>
                          <a:spcPts val="200"/>
                        </a:spcBef>
                        <a:spcAft>
                          <a:spcPts val="200"/>
                        </a:spcAft>
                      </a:pPr>
                      <a:r>
                        <a:rPr lang="en-US" sz="1100" dirty="0">
                          <a:solidFill>
                            <a:schemeClr val="tx1"/>
                          </a:solidFill>
                          <a:effectLst/>
                          <a:latin typeface="+mj-lt"/>
                        </a:rPr>
                        <a:t>C</a:t>
                      </a:r>
                      <a:endParaRPr lang="en-US" sz="1100" dirty="0">
                        <a:solidFill>
                          <a:schemeClr val="tx1"/>
                        </a:solidFill>
                        <a:effectLst/>
                        <a:latin typeface="+mj-lt"/>
                        <a:ea typeface="Times New Roman" panose="02020603050405020304" pitchFamily="18" charset="0"/>
                        <a:cs typeface="Times New Roman" panose="02020603050405020304" pitchFamily="18" charset="0"/>
                      </a:endParaRPr>
                    </a:p>
                  </a:txBody>
                  <a:tcPr marL="61718" marR="61718" marT="0" marB="0">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solidFill>
                      <a:srgbClr val="00B050"/>
                    </a:solidFill>
                  </a:tcPr>
                </a:tc>
                <a:tc>
                  <a:txBody>
                    <a:bodyPr/>
                    <a:lstStyle/>
                    <a:p>
                      <a:pPr marL="0" marR="0" algn="ctr">
                        <a:spcBef>
                          <a:spcPts val="200"/>
                        </a:spcBef>
                        <a:spcAft>
                          <a:spcPts val="200"/>
                        </a:spcAft>
                      </a:pPr>
                      <a:r>
                        <a:rPr lang="en-US" sz="1100" dirty="0">
                          <a:solidFill>
                            <a:schemeClr val="tx1"/>
                          </a:solidFill>
                          <a:effectLst/>
                          <a:latin typeface="+mj-lt"/>
                        </a:rPr>
                        <a:t>C</a:t>
                      </a:r>
                      <a:endParaRPr lang="en-US" sz="1100" dirty="0">
                        <a:solidFill>
                          <a:schemeClr val="tx1"/>
                        </a:solidFill>
                        <a:effectLst/>
                        <a:latin typeface="+mj-lt"/>
                        <a:ea typeface="Times New Roman" panose="02020603050405020304" pitchFamily="18" charset="0"/>
                        <a:cs typeface="Times New Roman" panose="02020603050405020304" pitchFamily="18" charset="0"/>
                      </a:endParaRPr>
                    </a:p>
                  </a:txBody>
                  <a:tcPr marL="61718" marR="61718" marT="0" marB="0">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solidFill>
                      <a:srgbClr val="00B050"/>
                    </a:solidFill>
                  </a:tcPr>
                </a:tc>
                <a:tc>
                  <a:txBody>
                    <a:bodyPr/>
                    <a:lstStyle/>
                    <a:p>
                      <a:pPr marL="0" marR="0" algn="ctr">
                        <a:spcBef>
                          <a:spcPts val="200"/>
                        </a:spcBef>
                        <a:spcAft>
                          <a:spcPts val="200"/>
                        </a:spcAft>
                      </a:pPr>
                      <a:r>
                        <a:rPr lang="en-US" sz="1100" dirty="0">
                          <a:solidFill>
                            <a:schemeClr val="tx1"/>
                          </a:solidFill>
                          <a:effectLst/>
                          <a:latin typeface="+mj-lt"/>
                        </a:rPr>
                        <a:t>D</a:t>
                      </a:r>
                      <a:endParaRPr lang="en-US" sz="1100" dirty="0">
                        <a:solidFill>
                          <a:schemeClr val="tx1"/>
                        </a:solidFill>
                        <a:effectLst/>
                        <a:latin typeface="+mj-lt"/>
                        <a:ea typeface="Times New Roman" panose="02020603050405020304" pitchFamily="18" charset="0"/>
                        <a:cs typeface="Times New Roman" panose="02020603050405020304" pitchFamily="18" charset="0"/>
                      </a:endParaRPr>
                    </a:p>
                  </a:txBody>
                  <a:tcPr marL="61718" marR="61718" marT="0" marB="0">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solidFill>
                      <a:srgbClr val="FFC000"/>
                    </a:solidFill>
                  </a:tcPr>
                </a:tc>
                <a:tc>
                  <a:txBody>
                    <a:bodyPr/>
                    <a:lstStyle/>
                    <a:p>
                      <a:pPr marL="0" marR="0" algn="ctr">
                        <a:spcBef>
                          <a:spcPts val="200"/>
                        </a:spcBef>
                        <a:spcAft>
                          <a:spcPts val="200"/>
                        </a:spcAft>
                      </a:pPr>
                      <a:r>
                        <a:rPr lang="en-US" sz="1100" dirty="0">
                          <a:solidFill>
                            <a:schemeClr val="tx1"/>
                          </a:solidFill>
                          <a:effectLst/>
                          <a:latin typeface="+mj-lt"/>
                        </a:rPr>
                        <a:t>D</a:t>
                      </a:r>
                      <a:endParaRPr lang="en-US" sz="1100" dirty="0">
                        <a:solidFill>
                          <a:schemeClr val="tx1"/>
                        </a:solidFill>
                        <a:effectLst/>
                        <a:latin typeface="+mj-lt"/>
                        <a:ea typeface="Times New Roman" panose="02020603050405020304" pitchFamily="18" charset="0"/>
                        <a:cs typeface="Times New Roman" panose="02020603050405020304" pitchFamily="18" charset="0"/>
                      </a:endParaRPr>
                    </a:p>
                  </a:txBody>
                  <a:tcPr marL="61718" marR="61718" marT="0" marB="0">
                    <a:lnL w="6350" cap="flat" cmpd="sng" algn="ctr">
                      <a:solidFill>
                        <a:schemeClr val="tx1"/>
                      </a:solidFill>
                      <a:prstDash val="sysDot"/>
                      <a:round/>
                      <a:headEnd type="none" w="med" len="med"/>
                      <a:tailEnd type="none" w="med" len="med"/>
                    </a:lnL>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solidFill>
                      <a:srgbClr val="FFC000"/>
                    </a:solidFill>
                  </a:tcPr>
                </a:tc>
              </a:tr>
              <a:tr h="218661">
                <a:tc vMerge="1">
                  <a:txBody>
                    <a:bodyPr/>
                    <a:lstStyle/>
                    <a:p>
                      <a:endParaRPr lang="en-US"/>
                    </a:p>
                  </a:txBody>
                  <a:tcPr/>
                </a:tc>
                <a:tc>
                  <a:txBody>
                    <a:bodyPr/>
                    <a:lstStyle/>
                    <a:p>
                      <a:pPr marL="0" marR="0" algn="ctr">
                        <a:spcBef>
                          <a:spcPts val="200"/>
                        </a:spcBef>
                        <a:spcAft>
                          <a:spcPts val="200"/>
                        </a:spcAft>
                      </a:pPr>
                      <a:r>
                        <a:rPr lang="en-US" sz="1100" dirty="0">
                          <a:solidFill>
                            <a:schemeClr val="tx1"/>
                          </a:solidFill>
                          <a:effectLst/>
                          <a:latin typeface="+mj-lt"/>
                        </a:rPr>
                        <a:t>45</a:t>
                      </a:r>
                      <a:endParaRPr lang="en-US" sz="1100" dirty="0">
                        <a:solidFill>
                          <a:schemeClr val="tx1"/>
                        </a:solidFill>
                        <a:effectLst/>
                        <a:latin typeface="+mj-lt"/>
                        <a:ea typeface="Times New Roman" panose="02020603050405020304" pitchFamily="18" charset="0"/>
                        <a:cs typeface="Times New Roman" panose="02020603050405020304" pitchFamily="18" charset="0"/>
                      </a:endParaRPr>
                    </a:p>
                  </a:txBody>
                  <a:tcPr marL="61718" marR="61718" marT="0" marB="0">
                    <a:lnL w="6350" cap="flat" cmpd="sng" algn="ctr">
                      <a:solidFill>
                        <a:schemeClr val="tx1"/>
                      </a:solidFill>
                      <a:prstDash val="sysDot"/>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noFill/>
                  </a:tcPr>
                </a:tc>
                <a:tc>
                  <a:txBody>
                    <a:bodyPr/>
                    <a:lstStyle/>
                    <a:p>
                      <a:pPr marL="0" marR="0" algn="ctr">
                        <a:spcBef>
                          <a:spcPts val="200"/>
                        </a:spcBef>
                        <a:spcAft>
                          <a:spcPts val="200"/>
                        </a:spcAft>
                      </a:pPr>
                      <a:r>
                        <a:rPr lang="en-US" sz="1100" dirty="0">
                          <a:solidFill>
                            <a:schemeClr val="tx1"/>
                          </a:solidFill>
                          <a:effectLst/>
                          <a:latin typeface="+mj-lt"/>
                        </a:rPr>
                        <a:t>B/C</a:t>
                      </a:r>
                      <a:endParaRPr lang="en-US" sz="1100" dirty="0">
                        <a:solidFill>
                          <a:schemeClr val="tx1"/>
                        </a:solidFill>
                        <a:effectLst/>
                        <a:latin typeface="+mj-lt"/>
                        <a:ea typeface="Times New Roman" panose="02020603050405020304" pitchFamily="18" charset="0"/>
                        <a:cs typeface="Times New Roman" panose="02020603050405020304" pitchFamily="18" charset="0"/>
                      </a:endParaRPr>
                    </a:p>
                  </a:txBody>
                  <a:tcPr marL="61718" marR="61718"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solidFill>
                      <a:srgbClr val="00B050"/>
                    </a:solidFill>
                  </a:tcPr>
                </a:tc>
                <a:tc>
                  <a:txBody>
                    <a:bodyPr/>
                    <a:lstStyle/>
                    <a:p>
                      <a:pPr marL="0" marR="0" algn="ctr">
                        <a:spcBef>
                          <a:spcPts val="200"/>
                        </a:spcBef>
                        <a:spcAft>
                          <a:spcPts val="200"/>
                        </a:spcAft>
                      </a:pPr>
                      <a:r>
                        <a:rPr lang="en-US" sz="1100" dirty="0">
                          <a:solidFill>
                            <a:schemeClr val="tx1"/>
                          </a:solidFill>
                          <a:effectLst/>
                          <a:latin typeface="+mj-lt"/>
                        </a:rPr>
                        <a:t>No river remaining</a:t>
                      </a:r>
                      <a:endParaRPr lang="en-US" sz="1100" dirty="0">
                        <a:solidFill>
                          <a:schemeClr val="tx1"/>
                        </a:solidFill>
                        <a:effectLst/>
                        <a:latin typeface="+mj-lt"/>
                        <a:ea typeface="Times New Roman" panose="02020603050405020304" pitchFamily="18" charset="0"/>
                        <a:cs typeface="Times New Roman" panose="02020603050405020304" pitchFamily="18" charset="0"/>
                      </a:endParaRPr>
                    </a:p>
                  </a:txBody>
                  <a:tcPr marL="61718" marR="61718" marT="0" marB="0">
                    <a:lnL w="6350" cap="flat" cmpd="sng" algn="ctr">
                      <a:solidFill>
                        <a:schemeClr val="tx1"/>
                      </a:solidFill>
                      <a:prstDash val="solid"/>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solidFill>
                      <a:srgbClr val="FF0000"/>
                    </a:solidFill>
                  </a:tcPr>
                </a:tc>
                <a:tc>
                  <a:txBody>
                    <a:bodyPr/>
                    <a:lstStyle/>
                    <a:p>
                      <a:pPr marL="0" marR="0" algn="ctr">
                        <a:spcBef>
                          <a:spcPts val="200"/>
                        </a:spcBef>
                        <a:spcAft>
                          <a:spcPts val="200"/>
                        </a:spcAft>
                      </a:pPr>
                      <a:r>
                        <a:rPr lang="en-US" sz="1100" dirty="0">
                          <a:solidFill>
                            <a:schemeClr val="tx1"/>
                          </a:solidFill>
                          <a:effectLst/>
                          <a:latin typeface="+mj-lt"/>
                        </a:rPr>
                        <a:t>No river remaining</a:t>
                      </a:r>
                      <a:endParaRPr lang="en-US" sz="1100" dirty="0">
                        <a:solidFill>
                          <a:schemeClr val="tx1"/>
                        </a:solidFill>
                        <a:effectLst/>
                        <a:latin typeface="+mj-lt"/>
                        <a:ea typeface="Times New Roman" panose="02020603050405020304" pitchFamily="18" charset="0"/>
                        <a:cs typeface="Times New Roman" panose="02020603050405020304" pitchFamily="18" charset="0"/>
                      </a:endParaRPr>
                    </a:p>
                  </a:txBody>
                  <a:tcPr marL="61718" marR="61718" marT="0" marB="0">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solidFill>
                      <a:srgbClr val="FF0000"/>
                    </a:solidFill>
                  </a:tcPr>
                </a:tc>
                <a:tc>
                  <a:txBody>
                    <a:bodyPr/>
                    <a:lstStyle/>
                    <a:p>
                      <a:pPr marL="0" marR="0" algn="ctr">
                        <a:spcBef>
                          <a:spcPts val="200"/>
                        </a:spcBef>
                        <a:spcAft>
                          <a:spcPts val="200"/>
                        </a:spcAft>
                      </a:pPr>
                      <a:r>
                        <a:rPr lang="en-US" sz="1100" dirty="0">
                          <a:solidFill>
                            <a:schemeClr val="tx1"/>
                          </a:solidFill>
                          <a:effectLst/>
                          <a:latin typeface="+mj-lt"/>
                        </a:rPr>
                        <a:t>No river remaining</a:t>
                      </a:r>
                      <a:endParaRPr lang="en-US" sz="1100" dirty="0">
                        <a:solidFill>
                          <a:schemeClr val="tx1"/>
                        </a:solidFill>
                        <a:effectLst/>
                        <a:latin typeface="+mj-lt"/>
                        <a:ea typeface="Times New Roman" panose="02020603050405020304" pitchFamily="18" charset="0"/>
                        <a:cs typeface="Times New Roman" panose="02020603050405020304" pitchFamily="18" charset="0"/>
                      </a:endParaRPr>
                    </a:p>
                  </a:txBody>
                  <a:tcPr marL="61718" marR="61718" marT="0" marB="0">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solidFill>
                      <a:srgbClr val="FF0000"/>
                    </a:solidFill>
                  </a:tcPr>
                </a:tc>
                <a:tc>
                  <a:txBody>
                    <a:bodyPr/>
                    <a:lstStyle/>
                    <a:p>
                      <a:pPr marL="0" marR="0" algn="ctr">
                        <a:spcBef>
                          <a:spcPts val="200"/>
                        </a:spcBef>
                        <a:spcAft>
                          <a:spcPts val="200"/>
                        </a:spcAft>
                      </a:pPr>
                      <a:r>
                        <a:rPr lang="en-US" sz="1100" dirty="0">
                          <a:solidFill>
                            <a:schemeClr val="tx1"/>
                          </a:solidFill>
                          <a:effectLst/>
                          <a:latin typeface="+mj-lt"/>
                        </a:rPr>
                        <a:t>No river remaining</a:t>
                      </a:r>
                      <a:endParaRPr lang="en-US" sz="1100" dirty="0">
                        <a:solidFill>
                          <a:schemeClr val="tx1"/>
                        </a:solidFill>
                        <a:effectLst/>
                        <a:latin typeface="+mj-lt"/>
                        <a:ea typeface="Times New Roman" panose="02020603050405020304" pitchFamily="18" charset="0"/>
                        <a:cs typeface="Times New Roman" panose="02020603050405020304" pitchFamily="18" charset="0"/>
                      </a:endParaRPr>
                    </a:p>
                  </a:txBody>
                  <a:tcPr marL="61718" marR="61718" marT="0" marB="0">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solidFill>
                      <a:srgbClr val="FF0000"/>
                    </a:solidFill>
                  </a:tcPr>
                </a:tc>
                <a:tc>
                  <a:txBody>
                    <a:bodyPr/>
                    <a:lstStyle/>
                    <a:p>
                      <a:pPr marL="0" marR="0" algn="ctr">
                        <a:spcBef>
                          <a:spcPts val="200"/>
                        </a:spcBef>
                        <a:spcAft>
                          <a:spcPts val="200"/>
                        </a:spcAft>
                      </a:pPr>
                      <a:r>
                        <a:rPr lang="en-US" sz="1100" dirty="0">
                          <a:solidFill>
                            <a:schemeClr val="tx1"/>
                          </a:solidFill>
                          <a:effectLst/>
                          <a:latin typeface="+mj-lt"/>
                        </a:rPr>
                        <a:t>No river remaining</a:t>
                      </a:r>
                      <a:endParaRPr lang="en-US" sz="1100" dirty="0">
                        <a:solidFill>
                          <a:schemeClr val="tx1"/>
                        </a:solidFill>
                        <a:effectLst/>
                        <a:latin typeface="+mj-lt"/>
                        <a:ea typeface="Times New Roman" panose="02020603050405020304" pitchFamily="18" charset="0"/>
                        <a:cs typeface="Times New Roman" panose="02020603050405020304" pitchFamily="18" charset="0"/>
                      </a:endParaRPr>
                    </a:p>
                  </a:txBody>
                  <a:tcPr marL="61718" marR="61718" marT="0" marB="0">
                    <a:lnL w="6350" cap="flat" cmpd="sng" algn="ctr">
                      <a:solidFill>
                        <a:schemeClr val="tx1"/>
                      </a:solidFill>
                      <a:prstDash val="sysDot"/>
                      <a:round/>
                      <a:headEnd type="none" w="med" len="med"/>
                      <a:tailEnd type="none" w="med" len="med"/>
                    </a:lnL>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solidFill>
                      <a:srgbClr val="FF0000"/>
                    </a:solidFill>
                  </a:tcPr>
                </a:tc>
              </a:tr>
              <a:tr h="218661">
                <a:tc vMerge="1">
                  <a:txBody>
                    <a:bodyPr/>
                    <a:lstStyle/>
                    <a:p>
                      <a:endParaRPr lang="en-US"/>
                    </a:p>
                  </a:txBody>
                  <a:tcPr/>
                </a:tc>
                <a:tc>
                  <a:txBody>
                    <a:bodyPr/>
                    <a:lstStyle/>
                    <a:p>
                      <a:pPr marL="0" marR="0" algn="ctr">
                        <a:spcBef>
                          <a:spcPts val="200"/>
                        </a:spcBef>
                        <a:spcAft>
                          <a:spcPts val="200"/>
                        </a:spcAft>
                      </a:pPr>
                      <a:r>
                        <a:rPr lang="en-US" sz="1100" dirty="0">
                          <a:solidFill>
                            <a:schemeClr val="tx1"/>
                          </a:solidFill>
                          <a:effectLst/>
                          <a:latin typeface="+mj-lt"/>
                        </a:rPr>
                        <a:t>50</a:t>
                      </a:r>
                      <a:endParaRPr lang="en-US" sz="1100" dirty="0">
                        <a:solidFill>
                          <a:schemeClr val="tx1"/>
                        </a:solidFill>
                        <a:effectLst/>
                        <a:latin typeface="+mj-lt"/>
                        <a:ea typeface="Times New Roman" panose="02020603050405020304" pitchFamily="18" charset="0"/>
                        <a:cs typeface="Times New Roman" panose="02020603050405020304" pitchFamily="18" charset="0"/>
                      </a:endParaRPr>
                    </a:p>
                  </a:txBody>
                  <a:tcPr marL="61718" marR="61718" marT="0" marB="0">
                    <a:lnL w="6350" cap="flat" cmpd="sng" algn="ctr">
                      <a:solidFill>
                        <a:schemeClr val="tx1"/>
                      </a:solidFill>
                      <a:prstDash val="sysDot"/>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noFill/>
                  </a:tcPr>
                </a:tc>
                <a:tc>
                  <a:txBody>
                    <a:bodyPr/>
                    <a:lstStyle/>
                    <a:p>
                      <a:pPr marL="0" marR="0" algn="ctr">
                        <a:spcBef>
                          <a:spcPts val="200"/>
                        </a:spcBef>
                        <a:spcAft>
                          <a:spcPts val="200"/>
                        </a:spcAft>
                      </a:pPr>
                      <a:r>
                        <a:rPr lang="en-US" sz="1100" dirty="0">
                          <a:solidFill>
                            <a:schemeClr val="tx1"/>
                          </a:solidFill>
                          <a:effectLst/>
                          <a:latin typeface="+mj-lt"/>
                        </a:rPr>
                        <a:t>B/C</a:t>
                      </a:r>
                      <a:endParaRPr lang="en-US" sz="1100" dirty="0">
                        <a:solidFill>
                          <a:schemeClr val="tx1"/>
                        </a:solidFill>
                        <a:effectLst/>
                        <a:latin typeface="+mj-lt"/>
                        <a:ea typeface="Times New Roman" panose="02020603050405020304" pitchFamily="18" charset="0"/>
                        <a:cs typeface="Times New Roman" panose="02020603050405020304" pitchFamily="18" charset="0"/>
                      </a:endParaRPr>
                    </a:p>
                  </a:txBody>
                  <a:tcPr marL="61718" marR="61718"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solidFill>
                      <a:srgbClr val="00B050"/>
                    </a:solidFill>
                  </a:tcPr>
                </a:tc>
                <a:tc>
                  <a:txBody>
                    <a:bodyPr/>
                    <a:lstStyle/>
                    <a:p>
                      <a:pPr marL="0" marR="0" algn="ctr">
                        <a:spcBef>
                          <a:spcPts val="200"/>
                        </a:spcBef>
                        <a:spcAft>
                          <a:spcPts val="200"/>
                        </a:spcAft>
                      </a:pPr>
                      <a:r>
                        <a:rPr lang="en-US" sz="1100">
                          <a:solidFill>
                            <a:schemeClr val="tx1"/>
                          </a:solidFill>
                          <a:effectLst/>
                          <a:latin typeface="+mj-lt"/>
                        </a:rPr>
                        <a:t>No river remaining</a:t>
                      </a:r>
                      <a:endParaRPr lang="en-US" sz="1100">
                        <a:solidFill>
                          <a:schemeClr val="tx1"/>
                        </a:solidFill>
                        <a:effectLst/>
                        <a:latin typeface="+mj-lt"/>
                        <a:ea typeface="Times New Roman" panose="02020603050405020304" pitchFamily="18" charset="0"/>
                        <a:cs typeface="Times New Roman" panose="02020603050405020304" pitchFamily="18" charset="0"/>
                      </a:endParaRPr>
                    </a:p>
                  </a:txBody>
                  <a:tcPr marL="61718" marR="61718" marT="0" marB="0">
                    <a:lnL w="6350" cap="flat" cmpd="sng" algn="ctr">
                      <a:solidFill>
                        <a:schemeClr val="tx1"/>
                      </a:solidFill>
                      <a:prstDash val="solid"/>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solidFill>
                      <a:srgbClr val="FF0000"/>
                    </a:solidFill>
                  </a:tcPr>
                </a:tc>
                <a:tc>
                  <a:txBody>
                    <a:bodyPr/>
                    <a:lstStyle/>
                    <a:p>
                      <a:pPr marL="0" marR="0" algn="ctr">
                        <a:spcBef>
                          <a:spcPts val="200"/>
                        </a:spcBef>
                        <a:spcAft>
                          <a:spcPts val="200"/>
                        </a:spcAft>
                      </a:pPr>
                      <a:r>
                        <a:rPr lang="en-US" sz="1100" dirty="0">
                          <a:solidFill>
                            <a:schemeClr val="tx1"/>
                          </a:solidFill>
                          <a:effectLst/>
                          <a:latin typeface="+mj-lt"/>
                        </a:rPr>
                        <a:t>No river remaining</a:t>
                      </a:r>
                      <a:endParaRPr lang="en-US" sz="1100" dirty="0">
                        <a:solidFill>
                          <a:schemeClr val="tx1"/>
                        </a:solidFill>
                        <a:effectLst/>
                        <a:latin typeface="+mj-lt"/>
                        <a:ea typeface="Times New Roman" panose="02020603050405020304" pitchFamily="18" charset="0"/>
                        <a:cs typeface="Times New Roman" panose="02020603050405020304" pitchFamily="18" charset="0"/>
                      </a:endParaRPr>
                    </a:p>
                  </a:txBody>
                  <a:tcPr marL="61718" marR="61718" marT="0" marB="0">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solidFill>
                      <a:srgbClr val="FF0000"/>
                    </a:solidFill>
                  </a:tcPr>
                </a:tc>
                <a:tc>
                  <a:txBody>
                    <a:bodyPr/>
                    <a:lstStyle/>
                    <a:p>
                      <a:pPr marL="0" marR="0" algn="ctr">
                        <a:spcBef>
                          <a:spcPts val="200"/>
                        </a:spcBef>
                        <a:spcAft>
                          <a:spcPts val="200"/>
                        </a:spcAft>
                      </a:pPr>
                      <a:r>
                        <a:rPr lang="en-US" sz="1100" dirty="0">
                          <a:solidFill>
                            <a:schemeClr val="tx1"/>
                          </a:solidFill>
                          <a:effectLst/>
                          <a:latin typeface="+mj-lt"/>
                        </a:rPr>
                        <a:t>No river remaining</a:t>
                      </a:r>
                      <a:endParaRPr lang="en-US" sz="1100" dirty="0">
                        <a:solidFill>
                          <a:schemeClr val="tx1"/>
                        </a:solidFill>
                        <a:effectLst/>
                        <a:latin typeface="+mj-lt"/>
                        <a:ea typeface="Times New Roman" panose="02020603050405020304" pitchFamily="18" charset="0"/>
                        <a:cs typeface="Times New Roman" panose="02020603050405020304" pitchFamily="18" charset="0"/>
                      </a:endParaRPr>
                    </a:p>
                  </a:txBody>
                  <a:tcPr marL="61718" marR="61718" marT="0" marB="0">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solidFill>
                      <a:srgbClr val="FF0000"/>
                    </a:solidFill>
                  </a:tcPr>
                </a:tc>
                <a:tc>
                  <a:txBody>
                    <a:bodyPr/>
                    <a:lstStyle/>
                    <a:p>
                      <a:pPr marL="0" marR="0" algn="ctr">
                        <a:spcBef>
                          <a:spcPts val="200"/>
                        </a:spcBef>
                        <a:spcAft>
                          <a:spcPts val="200"/>
                        </a:spcAft>
                      </a:pPr>
                      <a:r>
                        <a:rPr lang="en-US" sz="1100" dirty="0">
                          <a:solidFill>
                            <a:schemeClr val="tx1"/>
                          </a:solidFill>
                          <a:effectLst/>
                          <a:latin typeface="+mj-lt"/>
                        </a:rPr>
                        <a:t>No river remaining</a:t>
                      </a:r>
                      <a:endParaRPr lang="en-US" sz="1100" dirty="0">
                        <a:solidFill>
                          <a:schemeClr val="tx1"/>
                        </a:solidFill>
                        <a:effectLst/>
                        <a:latin typeface="+mj-lt"/>
                        <a:ea typeface="Times New Roman" panose="02020603050405020304" pitchFamily="18" charset="0"/>
                        <a:cs typeface="Times New Roman" panose="02020603050405020304" pitchFamily="18" charset="0"/>
                      </a:endParaRPr>
                    </a:p>
                  </a:txBody>
                  <a:tcPr marL="61718" marR="61718" marT="0" marB="0">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solidFill>
                      <a:srgbClr val="FF0000"/>
                    </a:solidFill>
                  </a:tcPr>
                </a:tc>
                <a:tc>
                  <a:txBody>
                    <a:bodyPr/>
                    <a:lstStyle/>
                    <a:p>
                      <a:pPr marL="0" marR="0" algn="ctr">
                        <a:spcBef>
                          <a:spcPts val="200"/>
                        </a:spcBef>
                        <a:spcAft>
                          <a:spcPts val="200"/>
                        </a:spcAft>
                      </a:pPr>
                      <a:r>
                        <a:rPr lang="en-US" sz="1100" dirty="0">
                          <a:solidFill>
                            <a:schemeClr val="tx1"/>
                          </a:solidFill>
                          <a:effectLst/>
                          <a:latin typeface="+mj-lt"/>
                        </a:rPr>
                        <a:t>No river remaining</a:t>
                      </a:r>
                      <a:endParaRPr lang="en-US" sz="1100" dirty="0">
                        <a:solidFill>
                          <a:schemeClr val="tx1"/>
                        </a:solidFill>
                        <a:effectLst/>
                        <a:latin typeface="+mj-lt"/>
                        <a:ea typeface="Times New Roman" panose="02020603050405020304" pitchFamily="18" charset="0"/>
                        <a:cs typeface="Times New Roman" panose="02020603050405020304" pitchFamily="18" charset="0"/>
                      </a:endParaRPr>
                    </a:p>
                  </a:txBody>
                  <a:tcPr marL="61718" marR="61718" marT="0" marB="0">
                    <a:lnL w="6350" cap="flat" cmpd="sng" algn="ctr">
                      <a:solidFill>
                        <a:schemeClr val="tx1"/>
                      </a:solidFill>
                      <a:prstDash val="sysDot"/>
                      <a:round/>
                      <a:headEnd type="none" w="med" len="med"/>
                      <a:tailEnd type="none" w="med" len="med"/>
                    </a:lnL>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solidFill>
                      <a:srgbClr val="FF0000"/>
                    </a:solidFill>
                  </a:tcPr>
                </a:tc>
              </a:tr>
              <a:tr h="218661">
                <a:tc vMerge="1">
                  <a:txBody>
                    <a:bodyPr/>
                    <a:lstStyle/>
                    <a:p>
                      <a:endParaRPr lang="en-US"/>
                    </a:p>
                  </a:txBody>
                  <a:tcPr/>
                </a:tc>
                <a:tc>
                  <a:txBody>
                    <a:bodyPr/>
                    <a:lstStyle/>
                    <a:p>
                      <a:pPr marL="0" marR="0" algn="ctr">
                        <a:spcBef>
                          <a:spcPts val="200"/>
                        </a:spcBef>
                        <a:spcAft>
                          <a:spcPts val="200"/>
                        </a:spcAft>
                      </a:pPr>
                      <a:r>
                        <a:rPr lang="en-US" sz="1100" dirty="0">
                          <a:solidFill>
                            <a:schemeClr val="tx1"/>
                          </a:solidFill>
                          <a:effectLst/>
                          <a:latin typeface="+mj-lt"/>
                        </a:rPr>
                        <a:t>55</a:t>
                      </a:r>
                      <a:endParaRPr lang="en-US" sz="1100" dirty="0">
                        <a:solidFill>
                          <a:schemeClr val="tx1"/>
                        </a:solidFill>
                        <a:effectLst/>
                        <a:latin typeface="+mj-lt"/>
                        <a:ea typeface="Times New Roman" panose="02020603050405020304" pitchFamily="18" charset="0"/>
                        <a:cs typeface="Times New Roman" panose="02020603050405020304" pitchFamily="18" charset="0"/>
                      </a:endParaRPr>
                    </a:p>
                  </a:txBody>
                  <a:tcPr marL="61718" marR="61718" marT="0" marB="0">
                    <a:lnL w="6350" cap="flat" cmpd="sng" algn="ctr">
                      <a:solidFill>
                        <a:schemeClr val="tx1"/>
                      </a:solidFill>
                      <a:prstDash val="sysDot"/>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noFill/>
                  </a:tcPr>
                </a:tc>
                <a:tc>
                  <a:txBody>
                    <a:bodyPr/>
                    <a:lstStyle/>
                    <a:p>
                      <a:pPr marL="0" marR="0" algn="ctr">
                        <a:spcBef>
                          <a:spcPts val="200"/>
                        </a:spcBef>
                        <a:spcAft>
                          <a:spcPts val="200"/>
                        </a:spcAft>
                      </a:pPr>
                      <a:r>
                        <a:rPr lang="en-US" sz="1100" dirty="0">
                          <a:solidFill>
                            <a:schemeClr val="tx1"/>
                          </a:solidFill>
                          <a:effectLst/>
                          <a:latin typeface="+mj-lt"/>
                        </a:rPr>
                        <a:t>B/C</a:t>
                      </a:r>
                      <a:endParaRPr lang="en-US" sz="1100" dirty="0">
                        <a:solidFill>
                          <a:schemeClr val="tx1"/>
                        </a:solidFill>
                        <a:effectLst/>
                        <a:latin typeface="+mj-lt"/>
                        <a:ea typeface="Times New Roman" panose="02020603050405020304" pitchFamily="18" charset="0"/>
                        <a:cs typeface="Times New Roman" panose="02020603050405020304" pitchFamily="18" charset="0"/>
                      </a:endParaRPr>
                    </a:p>
                  </a:txBody>
                  <a:tcPr marL="61718" marR="61718"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solidFill>
                      <a:srgbClr val="00B050"/>
                    </a:solidFill>
                  </a:tcPr>
                </a:tc>
                <a:tc>
                  <a:txBody>
                    <a:bodyPr/>
                    <a:lstStyle/>
                    <a:p>
                      <a:pPr marL="0" marR="0" algn="ctr">
                        <a:spcBef>
                          <a:spcPts val="200"/>
                        </a:spcBef>
                        <a:spcAft>
                          <a:spcPts val="200"/>
                        </a:spcAft>
                      </a:pPr>
                      <a:r>
                        <a:rPr lang="en-US" sz="1100" dirty="0">
                          <a:solidFill>
                            <a:schemeClr val="tx1"/>
                          </a:solidFill>
                          <a:effectLst/>
                          <a:latin typeface="+mj-lt"/>
                        </a:rPr>
                        <a:t>D</a:t>
                      </a:r>
                      <a:endParaRPr lang="en-US" sz="1100" dirty="0">
                        <a:solidFill>
                          <a:schemeClr val="tx1"/>
                        </a:solidFill>
                        <a:effectLst/>
                        <a:latin typeface="+mj-lt"/>
                        <a:ea typeface="Times New Roman" panose="02020603050405020304" pitchFamily="18" charset="0"/>
                        <a:cs typeface="Times New Roman" panose="02020603050405020304" pitchFamily="18" charset="0"/>
                      </a:endParaRPr>
                    </a:p>
                  </a:txBody>
                  <a:tcPr marL="61718" marR="61718" marT="0" marB="0">
                    <a:lnL w="6350" cap="flat" cmpd="sng" algn="ctr">
                      <a:solidFill>
                        <a:schemeClr val="tx1"/>
                      </a:solidFill>
                      <a:prstDash val="solid"/>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solidFill>
                      <a:srgbClr val="FFC000"/>
                    </a:solidFill>
                  </a:tcPr>
                </a:tc>
                <a:tc>
                  <a:txBody>
                    <a:bodyPr/>
                    <a:lstStyle/>
                    <a:p>
                      <a:pPr marL="0" marR="0" algn="ctr">
                        <a:spcBef>
                          <a:spcPts val="200"/>
                        </a:spcBef>
                        <a:spcAft>
                          <a:spcPts val="200"/>
                        </a:spcAft>
                      </a:pPr>
                      <a:r>
                        <a:rPr lang="en-US" sz="1100" dirty="0">
                          <a:solidFill>
                            <a:schemeClr val="tx1"/>
                          </a:solidFill>
                          <a:effectLst/>
                          <a:latin typeface="+mj-lt"/>
                        </a:rPr>
                        <a:t>D</a:t>
                      </a:r>
                      <a:endParaRPr lang="en-US" sz="1100" dirty="0">
                        <a:solidFill>
                          <a:schemeClr val="tx1"/>
                        </a:solidFill>
                        <a:effectLst/>
                        <a:latin typeface="+mj-lt"/>
                        <a:ea typeface="Times New Roman" panose="02020603050405020304" pitchFamily="18" charset="0"/>
                        <a:cs typeface="Times New Roman" panose="02020603050405020304" pitchFamily="18" charset="0"/>
                      </a:endParaRPr>
                    </a:p>
                  </a:txBody>
                  <a:tcPr marL="61718" marR="61718" marT="0" marB="0">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solidFill>
                      <a:srgbClr val="FFC000"/>
                    </a:solidFill>
                  </a:tcPr>
                </a:tc>
                <a:tc>
                  <a:txBody>
                    <a:bodyPr/>
                    <a:lstStyle/>
                    <a:p>
                      <a:pPr marL="0" marR="0" algn="ctr">
                        <a:spcBef>
                          <a:spcPts val="200"/>
                        </a:spcBef>
                        <a:spcAft>
                          <a:spcPts val="200"/>
                        </a:spcAft>
                      </a:pPr>
                      <a:r>
                        <a:rPr lang="en-US" sz="1100" dirty="0">
                          <a:solidFill>
                            <a:schemeClr val="tx1"/>
                          </a:solidFill>
                          <a:effectLst/>
                          <a:latin typeface="+mj-lt"/>
                        </a:rPr>
                        <a:t>D</a:t>
                      </a:r>
                      <a:endParaRPr lang="en-US" sz="1100" dirty="0">
                        <a:solidFill>
                          <a:schemeClr val="tx1"/>
                        </a:solidFill>
                        <a:effectLst/>
                        <a:latin typeface="+mj-lt"/>
                        <a:ea typeface="Times New Roman" panose="02020603050405020304" pitchFamily="18" charset="0"/>
                        <a:cs typeface="Times New Roman" panose="02020603050405020304" pitchFamily="18" charset="0"/>
                      </a:endParaRPr>
                    </a:p>
                  </a:txBody>
                  <a:tcPr marL="61718" marR="61718" marT="0" marB="0">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solidFill>
                      <a:srgbClr val="FFC000"/>
                    </a:solidFill>
                  </a:tcPr>
                </a:tc>
                <a:tc>
                  <a:txBody>
                    <a:bodyPr/>
                    <a:lstStyle/>
                    <a:p>
                      <a:pPr marL="0" marR="0" algn="ctr">
                        <a:spcBef>
                          <a:spcPts val="200"/>
                        </a:spcBef>
                        <a:spcAft>
                          <a:spcPts val="200"/>
                        </a:spcAft>
                      </a:pPr>
                      <a:r>
                        <a:rPr lang="en-US" sz="1100" dirty="0">
                          <a:solidFill>
                            <a:schemeClr val="tx1"/>
                          </a:solidFill>
                          <a:effectLst/>
                          <a:latin typeface="+mj-lt"/>
                        </a:rPr>
                        <a:t>D</a:t>
                      </a:r>
                      <a:endParaRPr lang="en-US" sz="1100" dirty="0">
                        <a:solidFill>
                          <a:schemeClr val="tx1"/>
                        </a:solidFill>
                        <a:effectLst/>
                        <a:latin typeface="+mj-lt"/>
                        <a:ea typeface="Times New Roman" panose="02020603050405020304" pitchFamily="18" charset="0"/>
                        <a:cs typeface="Times New Roman" panose="02020603050405020304" pitchFamily="18" charset="0"/>
                      </a:endParaRPr>
                    </a:p>
                  </a:txBody>
                  <a:tcPr marL="61718" marR="61718" marT="0" marB="0">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solidFill>
                      <a:srgbClr val="FFC000"/>
                    </a:solidFill>
                  </a:tcPr>
                </a:tc>
                <a:tc>
                  <a:txBody>
                    <a:bodyPr/>
                    <a:lstStyle/>
                    <a:p>
                      <a:pPr marL="0" marR="0" algn="ctr">
                        <a:spcBef>
                          <a:spcPts val="200"/>
                        </a:spcBef>
                        <a:spcAft>
                          <a:spcPts val="200"/>
                        </a:spcAft>
                      </a:pPr>
                      <a:r>
                        <a:rPr lang="en-US" sz="1100" dirty="0">
                          <a:solidFill>
                            <a:schemeClr val="tx1"/>
                          </a:solidFill>
                          <a:effectLst/>
                          <a:latin typeface="+mj-lt"/>
                        </a:rPr>
                        <a:t>No river remaining</a:t>
                      </a:r>
                      <a:endParaRPr lang="en-US" sz="1100" dirty="0">
                        <a:solidFill>
                          <a:schemeClr val="tx1"/>
                        </a:solidFill>
                        <a:effectLst/>
                        <a:latin typeface="+mj-lt"/>
                        <a:ea typeface="Times New Roman" panose="02020603050405020304" pitchFamily="18" charset="0"/>
                        <a:cs typeface="Times New Roman" panose="02020603050405020304" pitchFamily="18" charset="0"/>
                      </a:endParaRPr>
                    </a:p>
                  </a:txBody>
                  <a:tcPr marL="61718" marR="61718" marT="0" marB="0">
                    <a:lnL w="6350" cap="flat" cmpd="sng" algn="ctr">
                      <a:solidFill>
                        <a:schemeClr val="tx1"/>
                      </a:solidFill>
                      <a:prstDash val="sysDot"/>
                      <a:round/>
                      <a:headEnd type="none" w="med" len="med"/>
                      <a:tailEnd type="none" w="med" len="med"/>
                    </a:lnL>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solidFill>
                      <a:srgbClr val="FF0000"/>
                    </a:solidFill>
                  </a:tcPr>
                </a:tc>
              </a:tr>
              <a:tr h="218661">
                <a:tc vMerge="1">
                  <a:txBody>
                    <a:bodyPr/>
                    <a:lstStyle/>
                    <a:p>
                      <a:endParaRPr lang="en-US"/>
                    </a:p>
                  </a:txBody>
                  <a:tcPr/>
                </a:tc>
                <a:tc>
                  <a:txBody>
                    <a:bodyPr/>
                    <a:lstStyle/>
                    <a:p>
                      <a:pPr marL="0" marR="0" algn="ctr">
                        <a:spcBef>
                          <a:spcPts val="200"/>
                        </a:spcBef>
                        <a:spcAft>
                          <a:spcPts val="200"/>
                        </a:spcAft>
                      </a:pPr>
                      <a:r>
                        <a:rPr lang="en-US" sz="1100" dirty="0">
                          <a:solidFill>
                            <a:schemeClr val="tx1"/>
                          </a:solidFill>
                          <a:effectLst/>
                          <a:latin typeface="+mj-lt"/>
                        </a:rPr>
                        <a:t>60</a:t>
                      </a:r>
                      <a:endParaRPr lang="en-US" sz="1100" dirty="0">
                        <a:solidFill>
                          <a:schemeClr val="tx1"/>
                        </a:solidFill>
                        <a:effectLst/>
                        <a:latin typeface="+mj-lt"/>
                        <a:ea typeface="Times New Roman" panose="02020603050405020304" pitchFamily="18" charset="0"/>
                        <a:cs typeface="Times New Roman" panose="02020603050405020304" pitchFamily="18" charset="0"/>
                      </a:endParaRPr>
                    </a:p>
                  </a:txBody>
                  <a:tcPr marL="61718" marR="61718" marT="0" marB="0">
                    <a:lnL w="6350" cap="flat" cmpd="sng" algn="ctr">
                      <a:solidFill>
                        <a:schemeClr val="tx1"/>
                      </a:solidFill>
                      <a:prstDash val="sysDot"/>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noFill/>
                  </a:tcPr>
                </a:tc>
                <a:tc>
                  <a:txBody>
                    <a:bodyPr/>
                    <a:lstStyle/>
                    <a:p>
                      <a:pPr marL="0" marR="0" algn="ctr">
                        <a:spcBef>
                          <a:spcPts val="200"/>
                        </a:spcBef>
                        <a:spcAft>
                          <a:spcPts val="200"/>
                        </a:spcAft>
                      </a:pPr>
                      <a:r>
                        <a:rPr lang="en-US" sz="1100" dirty="0">
                          <a:solidFill>
                            <a:schemeClr val="tx1"/>
                          </a:solidFill>
                          <a:effectLst/>
                          <a:latin typeface="+mj-lt"/>
                        </a:rPr>
                        <a:t>B/C</a:t>
                      </a:r>
                      <a:endParaRPr lang="en-US" sz="1100" dirty="0">
                        <a:solidFill>
                          <a:schemeClr val="tx1"/>
                        </a:solidFill>
                        <a:effectLst/>
                        <a:latin typeface="+mj-lt"/>
                        <a:ea typeface="Times New Roman" panose="02020603050405020304" pitchFamily="18" charset="0"/>
                        <a:cs typeface="Times New Roman" panose="02020603050405020304" pitchFamily="18" charset="0"/>
                      </a:endParaRPr>
                    </a:p>
                  </a:txBody>
                  <a:tcPr marL="61718" marR="61718"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solidFill>
                      <a:srgbClr val="00B050"/>
                    </a:solidFill>
                  </a:tcPr>
                </a:tc>
                <a:tc>
                  <a:txBody>
                    <a:bodyPr/>
                    <a:lstStyle/>
                    <a:p>
                      <a:pPr marL="0" marR="0" algn="ctr">
                        <a:spcBef>
                          <a:spcPts val="200"/>
                        </a:spcBef>
                        <a:spcAft>
                          <a:spcPts val="200"/>
                        </a:spcAft>
                      </a:pPr>
                      <a:r>
                        <a:rPr lang="en-US" sz="1100" dirty="0">
                          <a:solidFill>
                            <a:schemeClr val="tx1"/>
                          </a:solidFill>
                          <a:effectLst/>
                          <a:latin typeface="+mj-lt"/>
                        </a:rPr>
                        <a:t>B/C</a:t>
                      </a:r>
                      <a:endParaRPr lang="en-US" sz="1100" dirty="0">
                        <a:solidFill>
                          <a:schemeClr val="tx1"/>
                        </a:solidFill>
                        <a:effectLst/>
                        <a:latin typeface="+mj-lt"/>
                        <a:ea typeface="Times New Roman" panose="02020603050405020304" pitchFamily="18" charset="0"/>
                        <a:cs typeface="Times New Roman" panose="02020603050405020304" pitchFamily="18" charset="0"/>
                      </a:endParaRPr>
                    </a:p>
                  </a:txBody>
                  <a:tcPr marL="61718" marR="61718" marT="0" marB="0">
                    <a:lnL w="6350" cap="flat" cmpd="sng" algn="ctr">
                      <a:solidFill>
                        <a:schemeClr val="tx1"/>
                      </a:solidFill>
                      <a:prstDash val="solid"/>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solidFill>
                      <a:srgbClr val="00B050"/>
                    </a:solidFill>
                  </a:tcPr>
                </a:tc>
                <a:tc>
                  <a:txBody>
                    <a:bodyPr/>
                    <a:lstStyle/>
                    <a:p>
                      <a:pPr marL="0" marR="0" algn="ctr">
                        <a:spcBef>
                          <a:spcPts val="200"/>
                        </a:spcBef>
                        <a:spcAft>
                          <a:spcPts val="200"/>
                        </a:spcAft>
                      </a:pPr>
                      <a:r>
                        <a:rPr lang="en-US" sz="1100">
                          <a:solidFill>
                            <a:schemeClr val="tx1"/>
                          </a:solidFill>
                          <a:effectLst/>
                          <a:latin typeface="+mj-lt"/>
                        </a:rPr>
                        <a:t>B/C</a:t>
                      </a:r>
                      <a:endParaRPr lang="en-US" sz="1100">
                        <a:solidFill>
                          <a:schemeClr val="tx1"/>
                        </a:solidFill>
                        <a:effectLst/>
                        <a:latin typeface="+mj-lt"/>
                        <a:ea typeface="Times New Roman" panose="02020603050405020304" pitchFamily="18" charset="0"/>
                        <a:cs typeface="Times New Roman" panose="02020603050405020304" pitchFamily="18" charset="0"/>
                      </a:endParaRPr>
                    </a:p>
                  </a:txBody>
                  <a:tcPr marL="61718" marR="61718" marT="0" marB="0">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solidFill>
                      <a:srgbClr val="00B050"/>
                    </a:solidFill>
                  </a:tcPr>
                </a:tc>
                <a:tc>
                  <a:txBody>
                    <a:bodyPr/>
                    <a:lstStyle/>
                    <a:p>
                      <a:pPr marL="0" marR="0" algn="ctr">
                        <a:spcBef>
                          <a:spcPts val="200"/>
                        </a:spcBef>
                        <a:spcAft>
                          <a:spcPts val="200"/>
                        </a:spcAft>
                      </a:pPr>
                      <a:r>
                        <a:rPr lang="en-US" sz="1100" dirty="0">
                          <a:solidFill>
                            <a:schemeClr val="tx1"/>
                          </a:solidFill>
                          <a:effectLst/>
                          <a:latin typeface="+mj-lt"/>
                        </a:rPr>
                        <a:t>C</a:t>
                      </a:r>
                      <a:endParaRPr lang="en-US" sz="1100" dirty="0">
                        <a:solidFill>
                          <a:schemeClr val="tx1"/>
                        </a:solidFill>
                        <a:effectLst/>
                        <a:latin typeface="+mj-lt"/>
                        <a:ea typeface="Times New Roman" panose="02020603050405020304" pitchFamily="18" charset="0"/>
                        <a:cs typeface="Times New Roman" panose="02020603050405020304" pitchFamily="18" charset="0"/>
                      </a:endParaRPr>
                    </a:p>
                  </a:txBody>
                  <a:tcPr marL="61718" marR="61718" marT="0" marB="0">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solidFill>
                      <a:srgbClr val="00B050"/>
                    </a:solidFill>
                  </a:tcPr>
                </a:tc>
                <a:tc>
                  <a:txBody>
                    <a:bodyPr/>
                    <a:lstStyle/>
                    <a:p>
                      <a:pPr marL="0" marR="0" algn="ctr">
                        <a:spcBef>
                          <a:spcPts val="200"/>
                        </a:spcBef>
                        <a:spcAft>
                          <a:spcPts val="200"/>
                        </a:spcAft>
                      </a:pPr>
                      <a:r>
                        <a:rPr lang="en-US" sz="1100" dirty="0">
                          <a:solidFill>
                            <a:schemeClr val="tx1"/>
                          </a:solidFill>
                          <a:effectLst/>
                          <a:latin typeface="+mj-lt"/>
                        </a:rPr>
                        <a:t>C/D</a:t>
                      </a:r>
                      <a:endParaRPr lang="en-US" sz="1100" dirty="0">
                        <a:solidFill>
                          <a:schemeClr val="tx1"/>
                        </a:solidFill>
                        <a:effectLst/>
                        <a:latin typeface="+mj-lt"/>
                        <a:ea typeface="Times New Roman" panose="02020603050405020304" pitchFamily="18" charset="0"/>
                        <a:cs typeface="Times New Roman" panose="02020603050405020304" pitchFamily="18" charset="0"/>
                      </a:endParaRPr>
                    </a:p>
                  </a:txBody>
                  <a:tcPr marL="61718" marR="61718" marT="0" marB="0">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solidFill>
                      <a:srgbClr val="FFC000"/>
                    </a:solidFill>
                  </a:tcPr>
                </a:tc>
                <a:tc>
                  <a:txBody>
                    <a:bodyPr/>
                    <a:lstStyle/>
                    <a:p>
                      <a:pPr marL="0" marR="0" algn="ctr">
                        <a:spcBef>
                          <a:spcPts val="200"/>
                        </a:spcBef>
                        <a:spcAft>
                          <a:spcPts val="200"/>
                        </a:spcAft>
                      </a:pPr>
                      <a:r>
                        <a:rPr lang="en-US" sz="1100" dirty="0">
                          <a:solidFill>
                            <a:schemeClr val="tx1"/>
                          </a:solidFill>
                          <a:effectLst/>
                          <a:latin typeface="+mj-lt"/>
                        </a:rPr>
                        <a:t>No river remaining</a:t>
                      </a:r>
                      <a:endParaRPr lang="en-US" sz="1100" dirty="0">
                        <a:solidFill>
                          <a:schemeClr val="tx1"/>
                        </a:solidFill>
                        <a:effectLst/>
                        <a:latin typeface="+mj-lt"/>
                        <a:ea typeface="Times New Roman" panose="02020603050405020304" pitchFamily="18" charset="0"/>
                        <a:cs typeface="Times New Roman" panose="02020603050405020304" pitchFamily="18" charset="0"/>
                      </a:endParaRPr>
                    </a:p>
                  </a:txBody>
                  <a:tcPr marL="61718" marR="61718" marT="0" marB="0">
                    <a:lnL w="6350" cap="flat" cmpd="sng" algn="ctr">
                      <a:solidFill>
                        <a:schemeClr val="tx1"/>
                      </a:solidFill>
                      <a:prstDash val="sysDot"/>
                      <a:round/>
                      <a:headEnd type="none" w="med" len="med"/>
                      <a:tailEnd type="none" w="med" len="med"/>
                    </a:lnL>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solidFill>
                      <a:srgbClr val="FF0000"/>
                    </a:solidFill>
                  </a:tcPr>
                </a:tc>
              </a:tr>
              <a:tr h="218661">
                <a:tc vMerge="1">
                  <a:txBody>
                    <a:bodyPr/>
                    <a:lstStyle/>
                    <a:p>
                      <a:endParaRPr lang="en-US"/>
                    </a:p>
                  </a:txBody>
                  <a:tcPr/>
                </a:tc>
                <a:tc>
                  <a:txBody>
                    <a:bodyPr/>
                    <a:lstStyle/>
                    <a:p>
                      <a:pPr marL="0" marR="0" algn="ctr">
                        <a:spcBef>
                          <a:spcPts val="200"/>
                        </a:spcBef>
                        <a:spcAft>
                          <a:spcPts val="200"/>
                        </a:spcAft>
                      </a:pPr>
                      <a:r>
                        <a:rPr lang="en-US" sz="1100" dirty="0">
                          <a:solidFill>
                            <a:schemeClr val="tx1"/>
                          </a:solidFill>
                          <a:effectLst/>
                          <a:latin typeface="+mj-lt"/>
                        </a:rPr>
                        <a:t>65</a:t>
                      </a:r>
                      <a:endParaRPr lang="en-US" sz="1100" dirty="0">
                        <a:solidFill>
                          <a:schemeClr val="tx1"/>
                        </a:solidFill>
                        <a:effectLst/>
                        <a:latin typeface="+mj-lt"/>
                        <a:ea typeface="Times New Roman" panose="02020603050405020304" pitchFamily="18" charset="0"/>
                        <a:cs typeface="Times New Roman" panose="02020603050405020304" pitchFamily="18" charset="0"/>
                      </a:endParaRPr>
                    </a:p>
                  </a:txBody>
                  <a:tcPr marL="61718" marR="61718" marT="0" marB="0">
                    <a:lnL w="6350" cap="flat" cmpd="sng" algn="ctr">
                      <a:solidFill>
                        <a:schemeClr val="tx1"/>
                      </a:solidFill>
                      <a:prstDash val="sysDot"/>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noFill/>
                  </a:tcPr>
                </a:tc>
                <a:tc>
                  <a:txBody>
                    <a:bodyPr/>
                    <a:lstStyle/>
                    <a:p>
                      <a:pPr marL="0" marR="0" algn="ctr">
                        <a:spcBef>
                          <a:spcPts val="200"/>
                        </a:spcBef>
                        <a:spcAft>
                          <a:spcPts val="200"/>
                        </a:spcAft>
                      </a:pPr>
                      <a:r>
                        <a:rPr lang="en-US" sz="1100" dirty="0">
                          <a:solidFill>
                            <a:schemeClr val="tx1"/>
                          </a:solidFill>
                          <a:effectLst/>
                          <a:latin typeface="+mj-lt"/>
                        </a:rPr>
                        <a:t>B/C</a:t>
                      </a:r>
                      <a:endParaRPr lang="en-US" sz="1100" dirty="0">
                        <a:solidFill>
                          <a:schemeClr val="tx1"/>
                        </a:solidFill>
                        <a:effectLst/>
                        <a:latin typeface="+mj-lt"/>
                        <a:ea typeface="Times New Roman" panose="02020603050405020304" pitchFamily="18" charset="0"/>
                        <a:cs typeface="Times New Roman" panose="02020603050405020304" pitchFamily="18" charset="0"/>
                      </a:endParaRPr>
                    </a:p>
                  </a:txBody>
                  <a:tcPr marL="61718" marR="61718"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solidFill>
                      <a:srgbClr val="00B050"/>
                    </a:solidFill>
                  </a:tcPr>
                </a:tc>
                <a:tc>
                  <a:txBody>
                    <a:bodyPr/>
                    <a:lstStyle/>
                    <a:p>
                      <a:pPr marL="0" marR="0" algn="ctr">
                        <a:spcBef>
                          <a:spcPts val="200"/>
                        </a:spcBef>
                        <a:spcAft>
                          <a:spcPts val="200"/>
                        </a:spcAft>
                      </a:pPr>
                      <a:r>
                        <a:rPr lang="en-US" sz="1100">
                          <a:solidFill>
                            <a:schemeClr val="tx1"/>
                          </a:solidFill>
                          <a:effectLst/>
                          <a:latin typeface="+mj-lt"/>
                        </a:rPr>
                        <a:t>B/C</a:t>
                      </a:r>
                      <a:endParaRPr lang="en-US" sz="1100">
                        <a:solidFill>
                          <a:schemeClr val="tx1"/>
                        </a:solidFill>
                        <a:effectLst/>
                        <a:latin typeface="+mj-lt"/>
                        <a:ea typeface="Times New Roman" panose="02020603050405020304" pitchFamily="18" charset="0"/>
                        <a:cs typeface="Times New Roman" panose="02020603050405020304" pitchFamily="18" charset="0"/>
                      </a:endParaRPr>
                    </a:p>
                  </a:txBody>
                  <a:tcPr marL="61718" marR="61718" marT="0" marB="0">
                    <a:lnL w="6350" cap="flat" cmpd="sng" algn="ctr">
                      <a:solidFill>
                        <a:schemeClr val="tx1"/>
                      </a:solidFill>
                      <a:prstDash val="solid"/>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solidFill>
                      <a:srgbClr val="00B050"/>
                    </a:solidFill>
                  </a:tcPr>
                </a:tc>
                <a:tc>
                  <a:txBody>
                    <a:bodyPr/>
                    <a:lstStyle/>
                    <a:p>
                      <a:pPr marL="0" marR="0" algn="ctr">
                        <a:spcBef>
                          <a:spcPts val="200"/>
                        </a:spcBef>
                        <a:spcAft>
                          <a:spcPts val="200"/>
                        </a:spcAft>
                      </a:pPr>
                      <a:r>
                        <a:rPr lang="en-US" sz="1100" dirty="0">
                          <a:solidFill>
                            <a:schemeClr val="tx1"/>
                          </a:solidFill>
                          <a:effectLst/>
                          <a:latin typeface="+mj-lt"/>
                        </a:rPr>
                        <a:t>B/C</a:t>
                      </a:r>
                      <a:endParaRPr lang="en-US" sz="1100" dirty="0">
                        <a:solidFill>
                          <a:schemeClr val="tx1"/>
                        </a:solidFill>
                        <a:effectLst/>
                        <a:latin typeface="+mj-lt"/>
                        <a:ea typeface="Times New Roman" panose="02020603050405020304" pitchFamily="18" charset="0"/>
                        <a:cs typeface="Times New Roman" panose="02020603050405020304" pitchFamily="18" charset="0"/>
                      </a:endParaRPr>
                    </a:p>
                  </a:txBody>
                  <a:tcPr marL="61718" marR="61718" marT="0" marB="0">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solidFill>
                      <a:srgbClr val="00B050"/>
                    </a:solidFill>
                  </a:tcPr>
                </a:tc>
                <a:tc>
                  <a:txBody>
                    <a:bodyPr/>
                    <a:lstStyle/>
                    <a:p>
                      <a:pPr marL="0" marR="0" algn="ctr">
                        <a:spcBef>
                          <a:spcPts val="200"/>
                        </a:spcBef>
                        <a:spcAft>
                          <a:spcPts val="200"/>
                        </a:spcAft>
                      </a:pPr>
                      <a:r>
                        <a:rPr lang="en-US" sz="1100" dirty="0">
                          <a:solidFill>
                            <a:schemeClr val="tx1"/>
                          </a:solidFill>
                          <a:effectLst/>
                          <a:latin typeface="+mj-lt"/>
                        </a:rPr>
                        <a:t>C</a:t>
                      </a:r>
                      <a:endParaRPr lang="en-US" sz="1100" dirty="0">
                        <a:solidFill>
                          <a:schemeClr val="tx1"/>
                        </a:solidFill>
                        <a:effectLst/>
                        <a:latin typeface="+mj-lt"/>
                        <a:ea typeface="Times New Roman" panose="02020603050405020304" pitchFamily="18" charset="0"/>
                        <a:cs typeface="Times New Roman" panose="02020603050405020304" pitchFamily="18" charset="0"/>
                      </a:endParaRPr>
                    </a:p>
                  </a:txBody>
                  <a:tcPr marL="61718" marR="61718" marT="0" marB="0">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solidFill>
                      <a:srgbClr val="00B050"/>
                    </a:solidFill>
                  </a:tcPr>
                </a:tc>
                <a:tc>
                  <a:txBody>
                    <a:bodyPr/>
                    <a:lstStyle/>
                    <a:p>
                      <a:pPr marL="0" marR="0" algn="ctr">
                        <a:spcBef>
                          <a:spcPts val="200"/>
                        </a:spcBef>
                        <a:spcAft>
                          <a:spcPts val="200"/>
                        </a:spcAft>
                      </a:pPr>
                      <a:r>
                        <a:rPr lang="en-US" sz="1100" dirty="0">
                          <a:solidFill>
                            <a:schemeClr val="tx1"/>
                          </a:solidFill>
                          <a:effectLst/>
                          <a:latin typeface="+mj-lt"/>
                        </a:rPr>
                        <a:t>C/D</a:t>
                      </a:r>
                      <a:endParaRPr lang="en-US" sz="1100" dirty="0">
                        <a:solidFill>
                          <a:schemeClr val="tx1"/>
                        </a:solidFill>
                        <a:effectLst/>
                        <a:latin typeface="+mj-lt"/>
                        <a:ea typeface="Times New Roman" panose="02020603050405020304" pitchFamily="18" charset="0"/>
                        <a:cs typeface="Times New Roman" panose="02020603050405020304" pitchFamily="18" charset="0"/>
                      </a:endParaRPr>
                    </a:p>
                  </a:txBody>
                  <a:tcPr marL="61718" marR="61718" marT="0" marB="0">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solidFill>
                      <a:srgbClr val="FFC000"/>
                    </a:solidFill>
                  </a:tcPr>
                </a:tc>
                <a:tc>
                  <a:txBody>
                    <a:bodyPr/>
                    <a:lstStyle/>
                    <a:p>
                      <a:pPr marL="0" marR="0" algn="ctr">
                        <a:spcBef>
                          <a:spcPts val="200"/>
                        </a:spcBef>
                        <a:spcAft>
                          <a:spcPts val="200"/>
                        </a:spcAft>
                      </a:pPr>
                      <a:r>
                        <a:rPr lang="en-US" sz="1100" dirty="0">
                          <a:solidFill>
                            <a:schemeClr val="tx1"/>
                          </a:solidFill>
                          <a:effectLst/>
                          <a:latin typeface="+mj-lt"/>
                        </a:rPr>
                        <a:t>No river remaining</a:t>
                      </a:r>
                      <a:endParaRPr lang="en-US" sz="1100" dirty="0">
                        <a:solidFill>
                          <a:schemeClr val="tx1"/>
                        </a:solidFill>
                        <a:effectLst/>
                        <a:latin typeface="+mj-lt"/>
                        <a:ea typeface="Times New Roman" panose="02020603050405020304" pitchFamily="18" charset="0"/>
                        <a:cs typeface="Times New Roman" panose="02020603050405020304" pitchFamily="18" charset="0"/>
                      </a:endParaRPr>
                    </a:p>
                  </a:txBody>
                  <a:tcPr marL="61718" marR="61718" marT="0" marB="0">
                    <a:lnL w="6350" cap="flat" cmpd="sng" algn="ctr">
                      <a:solidFill>
                        <a:schemeClr val="tx1"/>
                      </a:solidFill>
                      <a:prstDash val="sysDot"/>
                      <a:round/>
                      <a:headEnd type="none" w="med" len="med"/>
                      <a:tailEnd type="none" w="med" len="med"/>
                    </a:lnL>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solidFill>
                      <a:srgbClr val="FF0000"/>
                    </a:solidFill>
                  </a:tcPr>
                </a:tc>
              </a:tr>
              <a:tr h="218661">
                <a:tc vMerge="1">
                  <a:txBody>
                    <a:bodyPr/>
                    <a:lstStyle/>
                    <a:p>
                      <a:endParaRPr lang="en-US"/>
                    </a:p>
                  </a:txBody>
                  <a:tcPr/>
                </a:tc>
                <a:tc>
                  <a:txBody>
                    <a:bodyPr/>
                    <a:lstStyle/>
                    <a:p>
                      <a:pPr marL="0" marR="0" algn="ctr">
                        <a:spcBef>
                          <a:spcPts val="200"/>
                        </a:spcBef>
                        <a:spcAft>
                          <a:spcPts val="200"/>
                        </a:spcAft>
                      </a:pPr>
                      <a:r>
                        <a:rPr lang="en-US" sz="1100" dirty="0">
                          <a:solidFill>
                            <a:schemeClr val="tx1"/>
                          </a:solidFill>
                          <a:effectLst/>
                          <a:latin typeface="+mj-lt"/>
                        </a:rPr>
                        <a:t>70</a:t>
                      </a:r>
                      <a:endParaRPr lang="en-US" sz="1100" dirty="0">
                        <a:solidFill>
                          <a:schemeClr val="tx1"/>
                        </a:solidFill>
                        <a:effectLst/>
                        <a:latin typeface="+mj-lt"/>
                        <a:ea typeface="Times New Roman" panose="02020603050405020304" pitchFamily="18" charset="0"/>
                        <a:cs typeface="Times New Roman" panose="02020603050405020304" pitchFamily="18" charset="0"/>
                      </a:endParaRPr>
                    </a:p>
                  </a:txBody>
                  <a:tcPr marL="61718" marR="61718" marT="0" marB="0">
                    <a:lnL w="6350" cap="flat" cmpd="sng" algn="ctr">
                      <a:solidFill>
                        <a:schemeClr val="tx1"/>
                      </a:solidFill>
                      <a:prstDash val="sysDot"/>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noFill/>
                  </a:tcPr>
                </a:tc>
                <a:tc>
                  <a:txBody>
                    <a:bodyPr/>
                    <a:lstStyle/>
                    <a:p>
                      <a:pPr marL="0" marR="0" algn="ctr">
                        <a:spcBef>
                          <a:spcPts val="200"/>
                        </a:spcBef>
                        <a:spcAft>
                          <a:spcPts val="200"/>
                        </a:spcAft>
                      </a:pPr>
                      <a:r>
                        <a:rPr lang="en-US" sz="1100" dirty="0">
                          <a:solidFill>
                            <a:schemeClr val="tx1"/>
                          </a:solidFill>
                          <a:effectLst/>
                          <a:latin typeface="+mj-lt"/>
                        </a:rPr>
                        <a:t>B/C</a:t>
                      </a:r>
                      <a:endParaRPr lang="en-US" sz="1100" dirty="0">
                        <a:solidFill>
                          <a:schemeClr val="tx1"/>
                        </a:solidFill>
                        <a:effectLst/>
                        <a:latin typeface="+mj-lt"/>
                        <a:ea typeface="Times New Roman" panose="02020603050405020304" pitchFamily="18" charset="0"/>
                        <a:cs typeface="Times New Roman" panose="02020603050405020304" pitchFamily="18" charset="0"/>
                      </a:endParaRPr>
                    </a:p>
                  </a:txBody>
                  <a:tcPr marL="61718" marR="61718"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solidFill>
                      <a:srgbClr val="00B050"/>
                    </a:solidFill>
                  </a:tcPr>
                </a:tc>
                <a:tc>
                  <a:txBody>
                    <a:bodyPr/>
                    <a:lstStyle/>
                    <a:p>
                      <a:pPr marL="0" marR="0" algn="ctr">
                        <a:spcBef>
                          <a:spcPts val="200"/>
                        </a:spcBef>
                        <a:spcAft>
                          <a:spcPts val="200"/>
                        </a:spcAft>
                      </a:pPr>
                      <a:r>
                        <a:rPr lang="en-US" sz="1100" dirty="0">
                          <a:solidFill>
                            <a:schemeClr val="tx1"/>
                          </a:solidFill>
                          <a:effectLst/>
                          <a:latin typeface="+mj-lt"/>
                        </a:rPr>
                        <a:t>B/C</a:t>
                      </a:r>
                      <a:endParaRPr lang="en-US" sz="1100" dirty="0">
                        <a:solidFill>
                          <a:schemeClr val="tx1"/>
                        </a:solidFill>
                        <a:effectLst/>
                        <a:latin typeface="+mj-lt"/>
                        <a:ea typeface="Times New Roman" panose="02020603050405020304" pitchFamily="18" charset="0"/>
                        <a:cs typeface="Times New Roman" panose="02020603050405020304" pitchFamily="18" charset="0"/>
                      </a:endParaRPr>
                    </a:p>
                  </a:txBody>
                  <a:tcPr marL="61718" marR="61718" marT="0" marB="0">
                    <a:lnL w="6350" cap="flat" cmpd="sng" algn="ctr">
                      <a:solidFill>
                        <a:schemeClr val="tx1"/>
                      </a:solidFill>
                      <a:prstDash val="solid"/>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solidFill>
                      <a:srgbClr val="00B050"/>
                    </a:solidFill>
                  </a:tcPr>
                </a:tc>
                <a:tc>
                  <a:txBody>
                    <a:bodyPr/>
                    <a:lstStyle/>
                    <a:p>
                      <a:pPr marL="0" marR="0" algn="ctr">
                        <a:spcBef>
                          <a:spcPts val="200"/>
                        </a:spcBef>
                        <a:spcAft>
                          <a:spcPts val="200"/>
                        </a:spcAft>
                      </a:pPr>
                      <a:r>
                        <a:rPr lang="en-US" sz="1100" dirty="0">
                          <a:solidFill>
                            <a:schemeClr val="tx1"/>
                          </a:solidFill>
                          <a:effectLst/>
                          <a:latin typeface="+mj-lt"/>
                        </a:rPr>
                        <a:t>B/C</a:t>
                      </a:r>
                      <a:endParaRPr lang="en-US" sz="1100" dirty="0">
                        <a:solidFill>
                          <a:schemeClr val="tx1"/>
                        </a:solidFill>
                        <a:effectLst/>
                        <a:latin typeface="+mj-lt"/>
                        <a:ea typeface="Times New Roman" panose="02020603050405020304" pitchFamily="18" charset="0"/>
                        <a:cs typeface="Times New Roman" panose="02020603050405020304" pitchFamily="18" charset="0"/>
                      </a:endParaRPr>
                    </a:p>
                  </a:txBody>
                  <a:tcPr marL="61718" marR="61718" marT="0" marB="0">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solidFill>
                      <a:srgbClr val="00B050"/>
                    </a:solidFill>
                  </a:tcPr>
                </a:tc>
                <a:tc>
                  <a:txBody>
                    <a:bodyPr/>
                    <a:lstStyle/>
                    <a:p>
                      <a:pPr marL="0" marR="0" algn="ctr">
                        <a:spcBef>
                          <a:spcPts val="200"/>
                        </a:spcBef>
                        <a:spcAft>
                          <a:spcPts val="200"/>
                        </a:spcAft>
                      </a:pPr>
                      <a:r>
                        <a:rPr lang="en-US" sz="1100" dirty="0">
                          <a:solidFill>
                            <a:schemeClr val="tx1"/>
                          </a:solidFill>
                          <a:effectLst/>
                          <a:latin typeface="+mj-lt"/>
                        </a:rPr>
                        <a:t>C</a:t>
                      </a:r>
                      <a:endParaRPr lang="en-US" sz="1100" dirty="0">
                        <a:solidFill>
                          <a:schemeClr val="tx1"/>
                        </a:solidFill>
                        <a:effectLst/>
                        <a:latin typeface="+mj-lt"/>
                        <a:ea typeface="Times New Roman" panose="02020603050405020304" pitchFamily="18" charset="0"/>
                        <a:cs typeface="Times New Roman" panose="02020603050405020304" pitchFamily="18" charset="0"/>
                      </a:endParaRPr>
                    </a:p>
                  </a:txBody>
                  <a:tcPr marL="61718" marR="61718" marT="0" marB="0">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solidFill>
                      <a:srgbClr val="00B050"/>
                    </a:solidFill>
                  </a:tcPr>
                </a:tc>
                <a:tc>
                  <a:txBody>
                    <a:bodyPr/>
                    <a:lstStyle/>
                    <a:p>
                      <a:pPr marL="0" marR="0" algn="ctr">
                        <a:spcBef>
                          <a:spcPts val="200"/>
                        </a:spcBef>
                        <a:spcAft>
                          <a:spcPts val="200"/>
                        </a:spcAft>
                      </a:pPr>
                      <a:r>
                        <a:rPr lang="en-US" sz="1100" dirty="0">
                          <a:solidFill>
                            <a:schemeClr val="tx1"/>
                          </a:solidFill>
                          <a:effectLst/>
                          <a:latin typeface="+mj-lt"/>
                        </a:rPr>
                        <a:t>C/D</a:t>
                      </a:r>
                      <a:endParaRPr lang="en-US" sz="1100" dirty="0">
                        <a:solidFill>
                          <a:schemeClr val="tx1"/>
                        </a:solidFill>
                        <a:effectLst/>
                        <a:latin typeface="+mj-lt"/>
                        <a:ea typeface="Times New Roman" panose="02020603050405020304" pitchFamily="18" charset="0"/>
                        <a:cs typeface="Times New Roman" panose="02020603050405020304" pitchFamily="18" charset="0"/>
                      </a:endParaRPr>
                    </a:p>
                  </a:txBody>
                  <a:tcPr marL="61718" marR="61718" marT="0" marB="0">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solidFill>
                      <a:srgbClr val="FFC000"/>
                    </a:solidFill>
                  </a:tcPr>
                </a:tc>
                <a:tc>
                  <a:txBody>
                    <a:bodyPr/>
                    <a:lstStyle/>
                    <a:p>
                      <a:pPr marL="0" marR="0" algn="ctr">
                        <a:spcBef>
                          <a:spcPts val="200"/>
                        </a:spcBef>
                        <a:spcAft>
                          <a:spcPts val="200"/>
                        </a:spcAft>
                      </a:pPr>
                      <a:r>
                        <a:rPr lang="en-US" sz="1100" dirty="0">
                          <a:solidFill>
                            <a:schemeClr val="tx1"/>
                          </a:solidFill>
                          <a:effectLst/>
                          <a:latin typeface="+mj-lt"/>
                        </a:rPr>
                        <a:t>No river remaining</a:t>
                      </a:r>
                      <a:endParaRPr lang="en-US" sz="1100" dirty="0">
                        <a:solidFill>
                          <a:schemeClr val="tx1"/>
                        </a:solidFill>
                        <a:effectLst/>
                        <a:latin typeface="+mj-lt"/>
                        <a:ea typeface="Times New Roman" panose="02020603050405020304" pitchFamily="18" charset="0"/>
                        <a:cs typeface="Times New Roman" panose="02020603050405020304" pitchFamily="18" charset="0"/>
                      </a:endParaRPr>
                    </a:p>
                  </a:txBody>
                  <a:tcPr marL="61718" marR="61718" marT="0" marB="0">
                    <a:lnL w="6350" cap="flat" cmpd="sng" algn="ctr">
                      <a:solidFill>
                        <a:schemeClr val="tx1"/>
                      </a:solidFill>
                      <a:prstDash val="sysDot"/>
                      <a:round/>
                      <a:headEnd type="none" w="med" len="med"/>
                      <a:tailEnd type="none" w="med" len="med"/>
                    </a:lnL>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solidFill>
                      <a:srgbClr val="FF0000"/>
                    </a:solidFill>
                  </a:tcPr>
                </a:tc>
              </a:tr>
              <a:tr h="218661">
                <a:tc vMerge="1">
                  <a:txBody>
                    <a:bodyPr/>
                    <a:lstStyle/>
                    <a:p>
                      <a:endParaRPr lang="en-US"/>
                    </a:p>
                  </a:txBody>
                  <a:tcPr/>
                </a:tc>
                <a:tc>
                  <a:txBody>
                    <a:bodyPr/>
                    <a:lstStyle/>
                    <a:p>
                      <a:pPr marL="0" marR="0" algn="ctr">
                        <a:spcBef>
                          <a:spcPts val="200"/>
                        </a:spcBef>
                        <a:spcAft>
                          <a:spcPts val="200"/>
                        </a:spcAft>
                      </a:pPr>
                      <a:r>
                        <a:rPr lang="en-US" sz="1100" dirty="0">
                          <a:solidFill>
                            <a:schemeClr val="tx1"/>
                          </a:solidFill>
                          <a:effectLst/>
                          <a:latin typeface="+mj-lt"/>
                        </a:rPr>
                        <a:t>75</a:t>
                      </a:r>
                      <a:endParaRPr lang="en-US" sz="1100" dirty="0">
                        <a:solidFill>
                          <a:schemeClr val="tx1"/>
                        </a:solidFill>
                        <a:effectLst/>
                        <a:latin typeface="+mj-lt"/>
                        <a:ea typeface="Times New Roman" panose="02020603050405020304" pitchFamily="18" charset="0"/>
                        <a:cs typeface="Times New Roman" panose="02020603050405020304" pitchFamily="18" charset="0"/>
                      </a:endParaRPr>
                    </a:p>
                  </a:txBody>
                  <a:tcPr marL="61718" marR="61718" marT="0" marB="0">
                    <a:lnL w="6350" cap="flat" cmpd="sng" algn="ctr">
                      <a:solidFill>
                        <a:schemeClr val="tx1"/>
                      </a:solidFill>
                      <a:prstDash val="sysDot"/>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noFill/>
                  </a:tcPr>
                </a:tc>
                <a:tc>
                  <a:txBody>
                    <a:bodyPr/>
                    <a:lstStyle/>
                    <a:p>
                      <a:pPr marL="0" marR="0" algn="ctr">
                        <a:spcBef>
                          <a:spcPts val="200"/>
                        </a:spcBef>
                        <a:spcAft>
                          <a:spcPts val="200"/>
                        </a:spcAft>
                      </a:pPr>
                      <a:r>
                        <a:rPr lang="en-US" sz="1100" dirty="0">
                          <a:solidFill>
                            <a:schemeClr val="tx1"/>
                          </a:solidFill>
                          <a:effectLst/>
                          <a:latin typeface="+mj-lt"/>
                        </a:rPr>
                        <a:t>B/C</a:t>
                      </a:r>
                      <a:endParaRPr lang="en-US" sz="1100" dirty="0">
                        <a:solidFill>
                          <a:schemeClr val="tx1"/>
                        </a:solidFill>
                        <a:effectLst/>
                        <a:latin typeface="+mj-lt"/>
                        <a:ea typeface="Times New Roman" panose="02020603050405020304" pitchFamily="18" charset="0"/>
                        <a:cs typeface="Times New Roman" panose="02020603050405020304" pitchFamily="18" charset="0"/>
                      </a:endParaRPr>
                    </a:p>
                  </a:txBody>
                  <a:tcPr marL="61718" marR="61718"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solidFill>
                      <a:srgbClr val="00B050"/>
                    </a:solidFill>
                  </a:tcPr>
                </a:tc>
                <a:tc>
                  <a:txBody>
                    <a:bodyPr/>
                    <a:lstStyle/>
                    <a:p>
                      <a:pPr marL="0" marR="0" algn="ctr">
                        <a:spcBef>
                          <a:spcPts val="200"/>
                        </a:spcBef>
                        <a:spcAft>
                          <a:spcPts val="200"/>
                        </a:spcAft>
                      </a:pPr>
                      <a:r>
                        <a:rPr lang="en-US" sz="1100">
                          <a:solidFill>
                            <a:schemeClr val="tx1"/>
                          </a:solidFill>
                          <a:effectLst/>
                          <a:latin typeface="+mj-lt"/>
                        </a:rPr>
                        <a:t>B/C</a:t>
                      </a:r>
                      <a:endParaRPr lang="en-US" sz="1100">
                        <a:solidFill>
                          <a:schemeClr val="tx1"/>
                        </a:solidFill>
                        <a:effectLst/>
                        <a:latin typeface="+mj-lt"/>
                        <a:ea typeface="Times New Roman" panose="02020603050405020304" pitchFamily="18" charset="0"/>
                        <a:cs typeface="Times New Roman" panose="02020603050405020304" pitchFamily="18" charset="0"/>
                      </a:endParaRPr>
                    </a:p>
                  </a:txBody>
                  <a:tcPr marL="61718" marR="61718" marT="0" marB="0">
                    <a:lnL w="6350" cap="flat" cmpd="sng" algn="ctr">
                      <a:solidFill>
                        <a:schemeClr val="tx1"/>
                      </a:solidFill>
                      <a:prstDash val="solid"/>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solidFill>
                      <a:srgbClr val="00B050"/>
                    </a:solidFill>
                  </a:tcPr>
                </a:tc>
                <a:tc>
                  <a:txBody>
                    <a:bodyPr/>
                    <a:lstStyle/>
                    <a:p>
                      <a:pPr marL="0" marR="0" algn="ctr">
                        <a:spcBef>
                          <a:spcPts val="200"/>
                        </a:spcBef>
                        <a:spcAft>
                          <a:spcPts val="200"/>
                        </a:spcAft>
                      </a:pPr>
                      <a:r>
                        <a:rPr lang="en-US" sz="1100" dirty="0">
                          <a:solidFill>
                            <a:schemeClr val="tx1"/>
                          </a:solidFill>
                          <a:effectLst/>
                          <a:latin typeface="+mj-lt"/>
                        </a:rPr>
                        <a:t>B/C</a:t>
                      </a:r>
                      <a:endParaRPr lang="en-US" sz="1100" dirty="0">
                        <a:solidFill>
                          <a:schemeClr val="tx1"/>
                        </a:solidFill>
                        <a:effectLst/>
                        <a:latin typeface="+mj-lt"/>
                        <a:ea typeface="Times New Roman" panose="02020603050405020304" pitchFamily="18" charset="0"/>
                        <a:cs typeface="Times New Roman" panose="02020603050405020304" pitchFamily="18" charset="0"/>
                      </a:endParaRPr>
                    </a:p>
                  </a:txBody>
                  <a:tcPr marL="61718" marR="61718" marT="0" marB="0">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solidFill>
                      <a:srgbClr val="00B050"/>
                    </a:solidFill>
                  </a:tcPr>
                </a:tc>
                <a:tc>
                  <a:txBody>
                    <a:bodyPr/>
                    <a:lstStyle/>
                    <a:p>
                      <a:pPr marL="0" marR="0" algn="ctr">
                        <a:spcBef>
                          <a:spcPts val="200"/>
                        </a:spcBef>
                        <a:spcAft>
                          <a:spcPts val="200"/>
                        </a:spcAft>
                      </a:pPr>
                      <a:r>
                        <a:rPr lang="en-US" sz="1100" dirty="0">
                          <a:solidFill>
                            <a:schemeClr val="tx1"/>
                          </a:solidFill>
                          <a:effectLst/>
                          <a:latin typeface="+mj-lt"/>
                        </a:rPr>
                        <a:t>C</a:t>
                      </a:r>
                      <a:endParaRPr lang="en-US" sz="1100" dirty="0">
                        <a:solidFill>
                          <a:schemeClr val="tx1"/>
                        </a:solidFill>
                        <a:effectLst/>
                        <a:latin typeface="+mj-lt"/>
                        <a:ea typeface="Times New Roman" panose="02020603050405020304" pitchFamily="18" charset="0"/>
                        <a:cs typeface="Times New Roman" panose="02020603050405020304" pitchFamily="18" charset="0"/>
                      </a:endParaRPr>
                    </a:p>
                  </a:txBody>
                  <a:tcPr marL="61718" marR="61718" marT="0" marB="0">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solidFill>
                      <a:srgbClr val="00B050"/>
                    </a:solidFill>
                  </a:tcPr>
                </a:tc>
                <a:tc>
                  <a:txBody>
                    <a:bodyPr/>
                    <a:lstStyle/>
                    <a:p>
                      <a:pPr marL="0" marR="0" algn="ctr">
                        <a:spcBef>
                          <a:spcPts val="200"/>
                        </a:spcBef>
                        <a:spcAft>
                          <a:spcPts val="200"/>
                        </a:spcAft>
                      </a:pPr>
                      <a:r>
                        <a:rPr lang="en-US" sz="1100" dirty="0">
                          <a:solidFill>
                            <a:schemeClr val="tx1"/>
                          </a:solidFill>
                          <a:effectLst/>
                          <a:latin typeface="+mj-lt"/>
                        </a:rPr>
                        <a:t>C/D</a:t>
                      </a:r>
                      <a:endParaRPr lang="en-US" sz="1100" dirty="0">
                        <a:solidFill>
                          <a:schemeClr val="tx1"/>
                        </a:solidFill>
                        <a:effectLst/>
                        <a:latin typeface="+mj-lt"/>
                        <a:ea typeface="Times New Roman" panose="02020603050405020304" pitchFamily="18" charset="0"/>
                        <a:cs typeface="Times New Roman" panose="02020603050405020304" pitchFamily="18" charset="0"/>
                      </a:endParaRPr>
                    </a:p>
                  </a:txBody>
                  <a:tcPr marL="61718" marR="61718" marT="0" marB="0">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solidFill>
                      <a:srgbClr val="FFC000"/>
                    </a:solidFill>
                  </a:tcPr>
                </a:tc>
                <a:tc>
                  <a:txBody>
                    <a:bodyPr/>
                    <a:lstStyle/>
                    <a:p>
                      <a:pPr marL="0" marR="0" algn="ctr">
                        <a:spcBef>
                          <a:spcPts val="200"/>
                        </a:spcBef>
                        <a:spcAft>
                          <a:spcPts val="200"/>
                        </a:spcAft>
                      </a:pPr>
                      <a:r>
                        <a:rPr lang="en-US" sz="1100" dirty="0">
                          <a:solidFill>
                            <a:schemeClr val="tx1"/>
                          </a:solidFill>
                          <a:effectLst/>
                          <a:latin typeface="+mj-lt"/>
                        </a:rPr>
                        <a:t>D</a:t>
                      </a:r>
                      <a:endParaRPr lang="en-US" sz="1100" dirty="0">
                        <a:solidFill>
                          <a:schemeClr val="tx1"/>
                        </a:solidFill>
                        <a:effectLst/>
                        <a:latin typeface="+mj-lt"/>
                        <a:ea typeface="Times New Roman" panose="02020603050405020304" pitchFamily="18" charset="0"/>
                        <a:cs typeface="Times New Roman" panose="02020603050405020304" pitchFamily="18" charset="0"/>
                      </a:endParaRPr>
                    </a:p>
                  </a:txBody>
                  <a:tcPr marL="61718" marR="61718" marT="0" marB="0">
                    <a:lnL w="6350" cap="flat" cmpd="sng" algn="ctr">
                      <a:solidFill>
                        <a:schemeClr val="tx1"/>
                      </a:solidFill>
                      <a:prstDash val="sysDot"/>
                      <a:round/>
                      <a:headEnd type="none" w="med" len="med"/>
                      <a:tailEnd type="none" w="med" len="med"/>
                    </a:lnL>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solidFill>
                      <a:srgbClr val="FFC000"/>
                    </a:solidFill>
                  </a:tcPr>
                </a:tc>
              </a:tr>
              <a:tr h="218661">
                <a:tc vMerge="1">
                  <a:txBody>
                    <a:bodyPr/>
                    <a:lstStyle/>
                    <a:p>
                      <a:endParaRPr lang="en-US"/>
                    </a:p>
                  </a:txBody>
                  <a:tcPr/>
                </a:tc>
                <a:tc>
                  <a:txBody>
                    <a:bodyPr/>
                    <a:lstStyle/>
                    <a:p>
                      <a:pPr marL="0" marR="0" algn="ctr">
                        <a:spcBef>
                          <a:spcPts val="200"/>
                        </a:spcBef>
                        <a:spcAft>
                          <a:spcPts val="200"/>
                        </a:spcAft>
                      </a:pPr>
                      <a:r>
                        <a:rPr lang="en-US" sz="1100" dirty="0">
                          <a:solidFill>
                            <a:schemeClr val="tx1"/>
                          </a:solidFill>
                          <a:effectLst/>
                          <a:latin typeface="+mj-lt"/>
                        </a:rPr>
                        <a:t>80</a:t>
                      </a:r>
                      <a:endParaRPr lang="en-US" sz="1100" dirty="0">
                        <a:solidFill>
                          <a:schemeClr val="tx1"/>
                        </a:solidFill>
                        <a:effectLst/>
                        <a:latin typeface="+mj-lt"/>
                        <a:ea typeface="Times New Roman" panose="02020603050405020304" pitchFamily="18" charset="0"/>
                        <a:cs typeface="Times New Roman" panose="02020603050405020304" pitchFamily="18" charset="0"/>
                      </a:endParaRPr>
                    </a:p>
                  </a:txBody>
                  <a:tcPr marL="61718" marR="61718" marT="0" marB="0">
                    <a:lnL w="6350" cap="flat" cmpd="sng" algn="ctr">
                      <a:solidFill>
                        <a:schemeClr val="tx1"/>
                      </a:solidFill>
                      <a:prstDash val="sysDot"/>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noFill/>
                  </a:tcPr>
                </a:tc>
                <a:tc>
                  <a:txBody>
                    <a:bodyPr/>
                    <a:lstStyle/>
                    <a:p>
                      <a:pPr marL="0" marR="0" algn="ctr">
                        <a:spcBef>
                          <a:spcPts val="200"/>
                        </a:spcBef>
                        <a:spcAft>
                          <a:spcPts val="200"/>
                        </a:spcAft>
                      </a:pPr>
                      <a:r>
                        <a:rPr lang="en-US" sz="1100" dirty="0">
                          <a:solidFill>
                            <a:schemeClr val="tx1"/>
                          </a:solidFill>
                          <a:effectLst/>
                          <a:latin typeface="+mj-lt"/>
                        </a:rPr>
                        <a:t>B/C</a:t>
                      </a:r>
                      <a:endParaRPr lang="en-US" sz="1100" dirty="0">
                        <a:solidFill>
                          <a:schemeClr val="tx1"/>
                        </a:solidFill>
                        <a:effectLst/>
                        <a:latin typeface="+mj-lt"/>
                        <a:ea typeface="Times New Roman" panose="02020603050405020304" pitchFamily="18" charset="0"/>
                        <a:cs typeface="Times New Roman" panose="02020603050405020304" pitchFamily="18" charset="0"/>
                      </a:endParaRPr>
                    </a:p>
                  </a:txBody>
                  <a:tcPr marL="61718" marR="61718"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solidFill>
                      <a:srgbClr val="00B050"/>
                    </a:solidFill>
                  </a:tcPr>
                </a:tc>
                <a:tc>
                  <a:txBody>
                    <a:bodyPr/>
                    <a:lstStyle/>
                    <a:p>
                      <a:pPr marL="0" marR="0" algn="ctr">
                        <a:spcBef>
                          <a:spcPts val="200"/>
                        </a:spcBef>
                        <a:spcAft>
                          <a:spcPts val="200"/>
                        </a:spcAft>
                      </a:pPr>
                      <a:r>
                        <a:rPr lang="en-US" sz="1100">
                          <a:solidFill>
                            <a:schemeClr val="tx1"/>
                          </a:solidFill>
                          <a:effectLst/>
                          <a:latin typeface="+mj-lt"/>
                        </a:rPr>
                        <a:t>B/C</a:t>
                      </a:r>
                      <a:endParaRPr lang="en-US" sz="1100">
                        <a:solidFill>
                          <a:schemeClr val="tx1"/>
                        </a:solidFill>
                        <a:effectLst/>
                        <a:latin typeface="+mj-lt"/>
                        <a:ea typeface="Times New Roman" panose="02020603050405020304" pitchFamily="18" charset="0"/>
                        <a:cs typeface="Times New Roman" panose="02020603050405020304" pitchFamily="18" charset="0"/>
                      </a:endParaRPr>
                    </a:p>
                  </a:txBody>
                  <a:tcPr marL="61718" marR="61718" marT="0" marB="0">
                    <a:lnL w="6350" cap="flat" cmpd="sng" algn="ctr">
                      <a:solidFill>
                        <a:schemeClr val="tx1"/>
                      </a:solidFill>
                      <a:prstDash val="solid"/>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solidFill>
                      <a:srgbClr val="00B050"/>
                    </a:solidFill>
                  </a:tcPr>
                </a:tc>
                <a:tc>
                  <a:txBody>
                    <a:bodyPr/>
                    <a:lstStyle/>
                    <a:p>
                      <a:pPr marL="0" marR="0" algn="ctr">
                        <a:spcBef>
                          <a:spcPts val="200"/>
                        </a:spcBef>
                        <a:spcAft>
                          <a:spcPts val="200"/>
                        </a:spcAft>
                      </a:pPr>
                      <a:r>
                        <a:rPr lang="en-US" sz="1100" dirty="0">
                          <a:solidFill>
                            <a:schemeClr val="tx1"/>
                          </a:solidFill>
                          <a:effectLst/>
                          <a:latin typeface="+mj-lt"/>
                        </a:rPr>
                        <a:t>B/C</a:t>
                      </a:r>
                      <a:endParaRPr lang="en-US" sz="1100" dirty="0">
                        <a:solidFill>
                          <a:schemeClr val="tx1"/>
                        </a:solidFill>
                        <a:effectLst/>
                        <a:latin typeface="+mj-lt"/>
                        <a:ea typeface="Times New Roman" panose="02020603050405020304" pitchFamily="18" charset="0"/>
                        <a:cs typeface="Times New Roman" panose="02020603050405020304" pitchFamily="18" charset="0"/>
                      </a:endParaRPr>
                    </a:p>
                  </a:txBody>
                  <a:tcPr marL="61718" marR="61718" marT="0" marB="0">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solidFill>
                      <a:srgbClr val="00B050"/>
                    </a:solidFill>
                  </a:tcPr>
                </a:tc>
                <a:tc>
                  <a:txBody>
                    <a:bodyPr/>
                    <a:lstStyle/>
                    <a:p>
                      <a:pPr marL="0" marR="0" algn="ctr">
                        <a:spcBef>
                          <a:spcPts val="200"/>
                        </a:spcBef>
                        <a:spcAft>
                          <a:spcPts val="200"/>
                        </a:spcAft>
                      </a:pPr>
                      <a:r>
                        <a:rPr lang="en-US" sz="1100" dirty="0">
                          <a:solidFill>
                            <a:schemeClr val="tx1"/>
                          </a:solidFill>
                          <a:effectLst/>
                          <a:latin typeface="+mj-lt"/>
                        </a:rPr>
                        <a:t>C</a:t>
                      </a:r>
                      <a:endParaRPr lang="en-US" sz="1100" dirty="0">
                        <a:solidFill>
                          <a:schemeClr val="tx1"/>
                        </a:solidFill>
                        <a:effectLst/>
                        <a:latin typeface="+mj-lt"/>
                        <a:ea typeface="Times New Roman" panose="02020603050405020304" pitchFamily="18" charset="0"/>
                        <a:cs typeface="Times New Roman" panose="02020603050405020304" pitchFamily="18" charset="0"/>
                      </a:endParaRPr>
                    </a:p>
                  </a:txBody>
                  <a:tcPr marL="61718" marR="61718" marT="0" marB="0">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solidFill>
                      <a:srgbClr val="00B050"/>
                    </a:solidFill>
                  </a:tcPr>
                </a:tc>
                <a:tc>
                  <a:txBody>
                    <a:bodyPr/>
                    <a:lstStyle/>
                    <a:p>
                      <a:pPr marL="0" marR="0" algn="ctr">
                        <a:spcBef>
                          <a:spcPts val="200"/>
                        </a:spcBef>
                        <a:spcAft>
                          <a:spcPts val="200"/>
                        </a:spcAft>
                      </a:pPr>
                      <a:r>
                        <a:rPr lang="en-US" sz="1100" dirty="0">
                          <a:solidFill>
                            <a:schemeClr val="tx1"/>
                          </a:solidFill>
                          <a:effectLst/>
                          <a:latin typeface="+mj-lt"/>
                        </a:rPr>
                        <a:t>C/D</a:t>
                      </a:r>
                      <a:endParaRPr lang="en-US" sz="1100" dirty="0">
                        <a:solidFill>
                          <a:schemeClr val="tx1"/>
                        </a:solidFill>
                        <a:effectLst/>
                        <a:latin typeface="+mj-lt"/>
                        <a:ea typeface="Times New Roman" panose="02020603050405020304" pitchFamily="18" charset="0"/>
                        <a:cs typeface="Times New Roman" panose="02020603050405020304" pitchFamily="18" charset="0"/>
                      </a:endParaRPr>
                    </a:p>
                  </a:txBody>
                  <a:tcPr marL="61718" marR="61718" marT="0" marB="0">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solidFill>
                      <a:srgbClr val="FFC000"/>
                    </a:solidFill>
                  </a:tcPr>
                </a:tc>
                <a:tc>
                  <a:txBody>
                    <a:bodyPr/>
                    <a:lstStyle/>
                    <a:p>
                      <a:pPr marL="0" marR="0" algn="ctr">
                        <a:spcBef>
                          <a:spcPts val="200"/>
                        </a:spcBef>
                        <a:spcAft>
                          <a:spcPts val="200"/>
                        </a:spcAft>
                      </a:pPr>
                      <a:r>
                        <a:rPr lang="en-US" sz="1100" dirty="0">
                          <a:solidFill>
                            <a:schemeClr val="tx1"/>
                          </a:solidFill>
                          <a:effectLst/>
                          <a:latin typeface="+mj-lt"/>
                        </a:rPr>
                        <a:t>D</a:t>
                      </a:r>
                      <a:endParaRPr lang="en-US" sz="1100" dirty="0">
                        <a:solidFill>
                          <a:schemeClr val="tx1"/>
                        </a:solidFill>
                        <a:effectLst/>
                        <a:latin typeface="+mj-lt"/>
                        <a:ea typeface="Times New Roman" panose="02020603050405020304" pitchFamily="18" charset="0"/>
                        <a:cs typeface="Times New Roman" panose="02020603050405020304" pitchFamily="18" charset="0"/>
                      </a:endParaRPr>
                    </a:p>
                  </a:txBody>
                  <a:tcPr marL="61718" marR="61718" marT="0" marB="0">
                    <a:lnL w="6350" cap="flat" cmpd="sng" algn="ctr">
                      <a:solidFill>
                        <a:schemeClr val="tx1"/>
                      </a:solidFill>
                      <a:prstDash val="sysDot"/>
                      <a:round/>
                      <a:headEnd type="none" w="med" len="med"/>
                      <a:tailEnd type="none" w="med" len="med"/>
                    </a:lnL>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solidFill>
                      <a:srgbClr val="FFC000"/>
                    </a:solidFill>
                  </a:tcPr>
                </a:tc>
              </a:tr>
              <a:tr h="218661">
                <a:tc vMerge="1">
                  <a:txBody>
                    <a:bodyPr/>
                    <a:lstStyle/>
                    <a:p>
                      <a:endParaRPr lang="en-US"/>
                    </a:p>
                  </a:txBody>
                  <a:tcPr/>
                </a:tc>
                <a:tc>
                  <a:txBody>
                    <a:bodyPr/>
                    <a:lstStyle/>
                    <a:p>
                      <a:pPr marL="0" marR="0" algn="ctr">
                        <a:spcBef>
                          <a:spcPts val="200"/>
                        </a:spcBef>
                        <a:spcAft>
                          <a:spcPts val="200"/>
                        </a:spcAft>
                      </a:pPr>
                      <a:r>
                        <a:rPr lang="en-US" sz="1100" dirty="0">
                          <a:solidFill>
                            <a:schemeClr val="tx1"/>
                          </a:solidFill>
                          <a:effectLst/>
                          <a:latin typeface="+mj-lt"/>
                        </a:rPr>
                        <a:t>85</a:t>
                      </a:r>
                      <a:endParaRPr lang="en-US" sz="1100" dirty="0">
                        <a:solidFill>
                          <a:schemeClr val="tx1"/>
                        </a:solidFill>
                        <a:effectLst/>
                        <a:latin typeface="+mj-lt"/>
                        <a:ea typeface="Times New Roman" panose="02020603050405020304" pitchFamily="18" charset="0"/>
                        <a:cs typeface="Times New Roman" panose="02020603050405020304" pitchFamily="18" charset="0"/>
                      </a:endParaRPr>
                    </a:p>
                  </a:txBody>
                  <a:tcPr marL="61718" marR="61718" marT="0" marB="0">
                    <a:lnL w="6350" cap="flat" cmpd="sng" algn="ctr">
                      <a:solidFill>
                        <a:schemeClr val="tx1"/>
                      </a:solidFill>
                      <a:prstDash val="sysDot"/>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noFill/>
                  </a:tcPr>
                </a:tc>
                <a:tc>
                  <a:txBody>
                    <a:bodyPr/>
                    <a:lstStyle/>
                    <a:p>
                      <a:pPr marL="0" marR="0" algn="ctr">
                        <a:spcBef>
                          <a:spcPts val="200"/>
                        </a:spcBef>
                        <a:spcAft>
                          <a:spcPts val="200"/>
                        </a:spcAft>
                      </a:pPr>
                      <a:r>
                        <a:rPr lang="en-US" sz="1100" dirty="0">
                          <a:solidFill>
                            <a:schemeClr val="tx1"/>
                          </a:solidFill>
                          <a:effectLst/>
                          <a:latin typeface="+mj-lt"/>
                        </a:rPr>
                        <a:t>B/C</a:t>
                      </a:r>
                      <a:endParaRPr lang="en-US" sz="1100" dirty="0">
                        <a:solidFill>
                          <a:schemeClr val="tx1"/>
                        </a:solidFill>
                        <a:effectLst/>
                        <a:latin typeface="+mj-lt"/>
                        <a:ea typeface="Times New Roman" panose="02020603050405020304" pitchFamily="18" charset="0"/>
                        <a:cs typeface="Times New Roman" panose="02020603050405020304" pitchFamily="18" charset="0"/>
                      </a:endParaRPr>
                    </a:p>
                  </a:txBody>
                  <a:tcPr marL="61718" marR="61718"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solidFill>
                      <a:srgbClr val="00B050"/>
                    </a:solidFill>
                  </a:tcPr>
                </a:tc>
                <a:tc>
                  <a:txBody>
                    <a:bodyPr/>
                    <a:lstStyle/>
                    <a:p>
                      <a:pPr marL="0" marR="0" algn="ctr">
                        <a:spcBef>
                          <a:spcPts val="200"/>
                        </a:spcBef>
                        <a:spcAft>
                          <a:spcPts val="200"/>
                        </a:spcAft>
                      </a:pPr>
                      <a:r>
                        <a:rPr lang="en-US" sz="1100">
                          <a:solidFill>
                            <a:schemeClr val="tx1"/>
                          </a:solidFill>
                          <a:effectLst/>
                          <a:latin typeface="+mj-lt"/>
                        </a:rPr>
                        <a:t>B/C</a:t>
                      </a:r>
                      <a:endParaRPr lang="en-US" sz="1100">
                        <a:solidFill>
                          <a:schemeClr val="tx1"/>
                        </a:solidFill>
                        <a:effectLst/>
                        <a:latin typeface="+mj-lt"/>
                        <a:ea typeface="Times New Roman" panose="02020603050405020304" pitchFamily="18" charset="0"/>
                        <a:cs typeface="Times New Roman" panose="02020603050405020304" pitchFamily="18" charset="0"/>
                      </a:endParaRPr>
                    </a:p>
                  </a:txBody>
                  <a:tcPr marL="61718" marR="61718" marT="0" marB="0">
                    <a:lnL w="6350" cap="flat" cmpd="sng" algn="ctr">
                      <a:solidFill>
                        <a:schemeClr val="tx1"/>
                      </a:solidFill>
                      <a:prstDash val="solid"/>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solidFill>
                      <a:srgbClr val="00B050"/>
                    </a:solidFill>
                  </a:tcPr>
                </a:tc>
                <a:tc>
                  <a:txBody>
                    <a:bodyPr/>
                    <a:lstStyle/>
                    <a:p>
                      <a:pPr marL="0" marR="0" algn="ctr">
                        <a:spcBef>
                          <a:spcPts val="200"/>
                        </a:spcBef>
                        <a:spcAft>
                          <a:spcPts val="200"/>
                        </a:spcAft>
                      </a:pPr>
                      <a:r>
                        <a:rPr lang="en-US" sz="1100" dirty="0">
                          <a:solidFill>
                            <a:schemeClr val="tx1"/>
                          </a:solidFill>
                          <a:effectLst/>
                          <a:latin typeface="+mj-lt"/>
                        </a:rPr>
                        <a:t>B/C</a:t>
                      </a:r>
                      <a:endParaRPr lang="en-US" sz="1100" dirty="0">
                        <a:solidFill>
                          <a:schemeClr val="tx1"/>
                        </a:solidFill>
                        <a:effectLst/>
                        <a:latin typeface="+mj-lt"/>
                        <a:ea typeface="Times New Roman" panose="02020603050405020304" pitchFamily="18" charset="0"/>
                        <a:cs typeface="Times New Roman" panose="02020603050405020304" pitchFamily="18" charset="0"/>
                      </a:endParaRPr>
                    </a:p>
                  </a:txBody>
                  <a:tcPr marL="61718" marR="61718" marT="0" marB="0">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solidFill>
                      <a:srgbClr val="00B050"/>
                    </a:solidFill>
                  </a:tcPr>
                </a:tc>
                <a:tc>
                  <a:txBody>
                    <a:bodyPr/>
                    <a:lstStyle/>
                    <a:p>
                      <a:pPr marL="0" marR="0" algn="ctr">
                        <a:spcBef>
                          <a:spcPts val="200"/>
                        </a:spcBef>
                        <a:spcAft>
                          <a:spcPts val="200"/>
                        </a:spcAft>
                      </a:pPr>
                      <a:r>
                        <a:rPr lang="en-US" sz="1100" dirty="0">
                          <a:solidFill>
                            <a:schemeClr val="tx1"/>
                          </a:solidFill>
                          <a:effectLst/>
                          <a:latin typeface="+mj-lt"/>
                        </a:rPr>
                        <a:t>C</a:t>
                      </a:r>
                      <a:endParaRPr lang="en-US" sz="1100" dirty="0">
                        <a:solidFill>
                          <a:schemeClr val="tx1"/>
                        </a:solidFill>
                        <a:effectLst/>
                        <a:latin typeface="+mj-lt"/>
                        <a:ea typeface="Times New Roman" panose="02020603050405020304" pitchFamily="18" charset="0"/>
                        <a:cs typeface="Times New Roman" panose="02020603050405020304" pitchFamily="18" charset="0"/>
                      </a:endParaRPr>
                    </a:p>
                  </a:txBody>
                  <a:tcPr marL="61718" marR="61718" marT="0" marB="0">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solidFill>
                      <a:srgbClr val="00B050"/>
                    </a:solidFill>
                  </a:tcPr>
                </a:tc>
                <a:tc>
                  <a:txBody>
                    <a:bodyPr/>
                    <a:lstStyle/>
                    <a:p>
                      <a:pPr marL="0" marR="0" algn="ctr">
                        <a:spcBef>
                          <a:spcPts val="200"/>
                        </a:spcBef>
                        <a:spcAft>
                          <a:spcPts val="200"/>
                        </a:spcAft>
                      </a:pPr>
                      <a:r>
                        <a:rPr lang="en-US" sz="1100" dirty="0">
                          <a:solidFill>
                            <a:schemeClr val="tx1"/>
                          </a:solidFill>
                          <a:effectLst/>
                          <a:latin typeface="+mj-lt"/>
                        </a:rPr>
                        <a:t>C/D</a:t>
                      </a:r>
                      <a:endParaRPr lang="en-US" sz="1100" dirty="0">
                        <a:solidFill>
                          <a:schemeClr val="tx1"/>
                        </a:solidFill>
                        <a:effectLst/>
                        <a:latin typeface="+mj-lt"/>
                        <a:ea typeface="Times New Roman" panose="02020603050405020304" pitchFamily="18" charset="0"/>
                        <a:cs typeface="Times New Roman" panose="02020603050405020304" pitchFamily="18" charset="0"/>
                      </a:endParaRPr>
                    </a:p>
                  </a:txBody>
                  <a:tcPr marL="61718" marR="61718" marT="0" marB="0">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solidFill>
                      <a:srgbClr val="FFC000"/>
                    </a:solidFill>
                  </a:tcPr>
                </a:tc>
                <a:tc>
                  <a:txBody>
                    <a:bodyPr/>
                    <a:lstStyle/>
                    <a:p>
                      <a:pPr marL="0" marR="0" algn="ctr">
                        <a:spcBef>
                          <a:spcPts val="200"/>
                        </a:spcBef>
                        <a:spcAft>
                          <a:spcPts val="200"/>
                        </a:spcAft>
                      </a:pPr>
                      <a:r>
                        <a:rPr lang="en-US" sz="1100" dirty="0">
                          <a:solidFill>
                            <a:schemeClr val="tx1"/>
                          </a:solidFill>
                          <a:effectLst/>
                          <a:latin typeface="+mj-lt"/>
                        </a:rPr>
                        <a:t>D</a:t>
                      </a:r>
                      <a:endParaRPr lang="en-US" sz="1100" dirty="0">
                        <a:solidFill>
                          <a:schemeClr val="tx1"/>
                        </a:solidFill>
                        <a:effectLst/>
                        <a:latin typeface="+mj-lt"/>
                        <a:ea typeface="Times New Roman" panose="02020603050405020304" pitchFamily="18" charset="0"/>
                        <a:cs typeface="Times New Roman" panose="02020603050405020304" pitchFamily="18" charset="0"/>
                      </a:endParaRPr>
                    </a:p>
                  </a:txBody>
                  <a:tcPr marL="61718" marR="61718" marT="0" marB="0">
                    <a:lnL w="6350" cap="flat" cmpd="sng" algn="ctr">
                      <a:solidFill>
                        <a:schemeClr val="tx1"/>
                      </a:solidFill>
                      <a:prstDash val="sysDot"/>
                      <a:round/>
                      <a:headEnd type="none" w="med" len="med"/>
                      <a:tailEnd type="none" w="med" len="med"/>
                    </a:lnL>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solidFill>
                      <a:srgbClr val="FFC000"/>
                    </a:solidFill>
                  </a:tcPr>
                </a:tc>
              </a:tr>
              <a:tr h="218661">
                <a:tc vMerge="1">
                  <a:txBody>
                    <a:bodyPr/>
                    <a:lstStyle/>
                    <a:p>
                      <a:endParaRPr lang="en-US"/>
                    </a:p>
                  </a:txBody>
                  <a:tcPr/>
                </a:tc>
                <a:tc>
                  <a:txBody>
                    <a:bodyPr/>
                    <a:lstStyle/>
                    <a:p>
                      <a:pPr marL="0" marR="0" algn="ctr">
                        <a:spcBef>
                          <a:spcPts val="200"/>
                        </a:spcBef>
                        <a:spcAft>
                          <a:spcPts val="200"/>
                        </a:spcAft>
                      </a:pPr>
                      <a:r>
                        <a:rPr lang="en-US" sz="1100" dirty="0">
                          <a:solidFill>
                            <a:schemeClr val="tx1"/>
                          </a:solidFill>
                          <a:effectLst/>
                          <a:latin typeface="+mj-lt"/>
                        </a:rPr>
                        <a:t>90</a:t>
                      </a:r>
                      <a:endParaRPr lang="en-US" sz="1100" dirty="0">
                        <a:solidFill>
                          <a:schemeClr val="tx1"/>
                        </a:solidFill>
                        <a:effectLst/>
                        <a:latin typeface="+mj-lt"/>
                        <a:ea typeface="Times New Roman" panose="02020603050405020304" pitchFamily="18" charset="0"/>
                        <a:cs typeface="Times New Roman" panose="02020603050405020304" pitchFamily="18" charset="0"/>
                      </a:endParaRPr>
                    </a:p>
                  </a:txBody>
                  <a:tcPr marL="61718" marR="61718" marT="0" marB="0">
                    <a:lnL w="6350" cap="flat" cmpd="sng" algn="ctr">
                      <a:solidFill>
                        <a:schemeClr val="tx1"/>
                      </a:solidFill>
                      <a:prstDash val="sysDot"/>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noFill/>
                  </a:tcPr>
                </a:tc>
                <a:tc>
                  <a:txBody>
                    <a:bodyPr/>
                    <a:lstStyle/>
                    <a:p>
                      <a:pPr marL="0" marR="0" algn="ctr">
                        <a:spcBef>
                          <a:spcPts val="200"/>
                        </a:spcBef>
                        <a:spcAft>
                          <a:spcPts val="200"/>
                        </a:spcAft>
                      </a:pPr>
                      <a:r>
                        <a:rPr lang="en-US" sz="1100" dirty="0">
                          <a:solidFill>
                            <a:schemeClr val="tx1"/>
                          </a:solidFill>
                          <a:effectLst/>
                          <a:latin typeface="+mj-lt"/>
                        </a:rPr>
                        <a:t>B/C</a:t>
                      </a:r>
                      <a:endParaRPr lang="en-US" sz="1100" dirty="0">
                        <a:solidFill>
                          <a:schemeClr val="tx1"/>
                        </a:solidFill>
                        <a:effectLst/>
                        <a:latin typeface="+mj-lt"/>
                        <a:ea typeface="Times New Roman" panose="02020603050405020304" pitchFamily="18" charset="0"/>
                        <a:cs typeface="Times New Roman" panose="02020603050405020304" pitchFamily="18" charset="0"/>
                      </a:endParaRPr>
                    </a:p>
                  </a:txBody>
                  <a:tcPr marL="61718" marR="61718"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solidFill>
                      <a:srgbClr val="00B050"/>
                    </a:solidFill>
                  </a:tcPr>
                </a:tc>
                <a:tc>
                  <a:txBody>
                    <a:bodyPr/>
                    <a:lstStyle/>
                    <a:p>
                      <a:pPr marL="0" marR="0" algn="ctr">
                        <a:spcBef>
                          <a:spcPts val="200"/>
                        </a:spcBef>
                        <a:spcAft>
                          <a:spcPts val="200"/>
                        </a:spcAft>
                      </a:pPr>
                      <a:r>
                        <a:rPr lang="en-US" sz="1100">
                          <a:solidFill>
                            <a:schemeClr val="tx1"/>
                          </a:solidFill>
                          <a:effectLst/>
                          <a:latin typeface="+mj-lt"/>
                        </a:rPr>
                        <a:t>B/C</a:t>
                      </a:r>
                      <a:endParaRPr lang="en-US" sz="1100">
                        <a:solidFill>
                          <a:schemeClr val="tx1"/>
                        </a:solidFill>
                        <a:effectLst/>
                        <a:latin typeface="+mj-lt"/>
                        <a:ea typeface="Times New Roman" panose="02020603050405020304" pitchFamily="18" charset="0"/>
                        <a:cs typeface="Times New Roman" panose="02020603050405020304" pitchFamily="18" charset="0"/>
                      </a:endParaRPr>
                    </a:p>
                  </a:txBody>
                  <a:tcPr marL="61718" marR="61718" marT="0" marB="0">
                    <a:lnL w="6350" cap="flat" cmpd="sng" algn="ctr">
                      <a:solidFill>
                        <a:schemeClr val="tx1"/>
                      </a:solidFill>
                      <a:prstDash val="solid"/>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solidFill>
                      <a:srgbClr val="00B050"/>
                    </a:solidFill>
                  </a:tcPr>
                </a:tc>
                <a:tc>
                  <a:txBody>
                    <a:bodyPr/>
                    <a:lstStyle/>
                    <a:p>
                      <a:pPr marL="0" marR="0" algn="ctr">
                        <a:spcBef>
                          <a:spcPts val="200"/>
                        </a:spcBef>
                        <a:spcAft>
                          <a:spcPts val="200"/>
                        </a:spcAft>
                      </a:pPr>
                      <a:r>
                        <a:rPr lang="en-US" sz="1100" dirty="0">
                          <a:solidFill>
                            <a:schemeClr val="tx1"/>
                          </a:solidFill>
                          <a:effectLst/>
                          <a:latin typeface="+mj-lt"/>
                        </a:rPr>
                        <a:t>B/C</a:t>
                      </a:r>
                      <a:endParaRPr lang="en-US" sz="1100" dirty="0">
                        <a:solidFill>
                          <a:schemeClr val="tx1"/>
                        </a:solidFill>
                        <a:effectLst/>
                        <a:latin typeface="+mj-lt"/>
                        <a:ea typeface="Times New Roman" panose="02020603050405020304" pitchFamily="18" charset="0"/>
                        <a:cs typeface="Times New Roman" panose="02020603050405020304" pitchFamily="18" charset="0"/>
                      </a:endParaRPr>
                    </a:p>
                  </a:txBody>
                  <a:tcPr marL="61718" marR="61718" marT="0" marB="0">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solidFill>
                      <a:srgbClr val="00B050"/>
                    </a:solidFill>
                  </a:tcPr>
                </a:tc>
                <a:tc>
                  <a:txBody>
                    <a:bodyPr/>
                    <a:lstStyle/>
                    <a:p>
                      <a:pPr marL="0" marR="0" algn="ctr">
                        <a:spcBef>
                          <a:spcPts val="200"/>
                        </a:spcBef>
                        <a:spcAft>
                          <a:spcPts val="200"/>
                        </a:spcAft>
                      </a:pPr>
                      <a:r>
                        <a:rPr lang="en-US" sz="1100" dirty="0">
                          <a:solidFill>
                            <a:schemeClr val="tx1"/>
                          </a:solidFill>
                          <a:effectLst/>
                          <a:latin typeface="+mj-lt"/>
                        </a:rPr>
                        <a:t>C</a:t>
                      </a:r>
                      <a:endParaRPr lang="en-US" sz="1100" dirty="0">
                        <a:solidFill>
                          <a:schemeClr val="tx1"/>
                        </a:solidFill>
                        <a:effectLst/>
                        <a:latin typeface="+mj-lt"/>
                        <a:ea typeface="Times New Roman" panose="02020603050405020304" pitchFamily="18" charset="0"/>
                        <a:cs typeface="Times New Roman" panose="02020603050405020304" pitchFamily="18" charset="0"/>
                      </a:endParaRPr>
                    </a:p>
                  </a:txBody>
                  <a:tcPr marL="61718" marR="61718" marT="0" marB="0">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solidFill>
                      <a:srgbClr val="00B050"/>
                    </a:solidFill>
                  </a:tcPr>
                </a:tc>
                <a:tc>
                  <a:txBody>
                    <a:bodyPr/>
                    <a:lstStyle/>
                    <a:p>
                      <a:pPr marL="0" marR="0" algn="ctr">
                        <a:spcBef>
                          <a:spcPts val="200"/>
                        </a:spcBef>
                        <a:spcAft>
                          <a:spcPts val="200"/>
                        </a:spcAft>
                      </a:pPr>
                      <a:r>
                        <a:rPr lang="en-US" sz="1100" dirty="0">
                          <a:solidFill>
                            <a:schemeClr val="tx1"/>
                          </a:solidFill>
                          <a:effectLst/>
                          <a:latin typeface="+mj-lt"/>
                        </a:rPr>
                        <a:t>C/D</a:t>
                      </a:r>
                      <a:endParaRPr lang="en-US" sz="1100" dirty="0">
                        <a:solidFill>
                          <a:schemeClr val="tx1"/>
                        </a:solidFill>
                        <a:effectLst/>
                        <a:latin typeface="+mj-lt"/>
                        <a:ea typeface="Times New Roman" panose="02020603050405020304" pitchFamily="18" charset="0"/>
                        <a:cs typeface="Times New Roman" panose="02020603050405020304" pitchFamily="18" charset="0"/>
                      </a:endParaRPr>
                    </a:p>
                  </a:txBody>
                  <a:tcPr marL="61718" marR="61718" marT="0" marB="0">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solidFill>
                      <a:srgbClr val="FFC000"/>
                    </a:solidFill>
                  </a:tcPr>
                </a:tc>
                <a:tc>
                  <a:txBody>
                    <a:bodyPr/>
                    <a:lstStyle/>
                    <a:p>
                      <a:pPr marL="0" marR="0" algn="ctr">
                        <a:spcBef>
                          <a:spcPts val="200"/>
                        </a:spcBef>
                        <a:spcAft>
                          <a:spcPts val="200"/>
                        </a:spcAft>
                      </a:pPr>
                      <a:r>
                        <a:rPr lang="en-US" sz="1100" dirty="0">
                          <a:solidFill>
                            <a:schemeClr val="tx1"/>
                          </a:solidFill>
                          <a:effectLst/>
                          <a:latin typeface="+mj-lt"/>
                        </a:rPr>
                        <a:t>D</a:t>
                      </a:r>
                      <a:endParaRPr lang="en-US" sz="1100" dirty="0">
                        <a:solidFill>
                          <a:schemeClr val="tx1"/>
                        </a:solidFill>
                        <a:effectLst/>
                        <a:latin typeface="+mj-lt"/>
                        <a:ea typeface="Times New Roman" panose="02020603050405020304" pitchFamily="18" charset="0"/>
                        <a:cs typeface="Times New Roman" panose="02020603050405020304" pitchFamily="18" charset="0"/>
                      </a:endParaRPr>
                    </a:p>
                  </a:txBody>
                  <a:tcPr marL="61718" marR="61718" marT="0" marB="0">
                    <a:lnL w="6350" cap="flat" cmpd="sng" algn="ctr">
                      <a:solidFill>
                        <a:schemeClr val="tx1"/>
                      </a:solidFill>
                      <a:prstDash val="sysDot"/>
                      <a:round/>
                      <a:headEnd type="none" w="med" len="med"/>
                      <a:tailEnd type="none" w="med" len="med"/>
                    </a:lnL>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solidFill>
                      <a:srgbClr val="FFC000"/>
                    </a:solidFill>
                  </a:tcPr>
                </a:tc>
              </a:tr>
              <a:tr h="218661">
                <a:tc gridSpan="2">
                  <a:txBody>
                    <a:bodyPr/>
                    <a:lstStyle/>
                    <a:p>
                      <a:pPr marL="0" marR="0">
                        <a:spcBef>
                          <a:spcPts val="200"/>
                        </a:spcBef>
                        <a:spcAft>
                          <a:spcPts val="200"/>
                        </a:spcAft>
                      </a:pPr>
                      <a:r>
                        <a:rPr lang="en-US" sz="1100" dirty="0" err="1">
                          <a:solidFill>
                            <a:schemeClr val="tx1"/>
                          </a:solidFill>
                          <a:effectLst/>
                          <a:latin typeface="+mj-lt"/>
                        </a:rPr>
                        <a:t>Mendhar</a:t>
                      </a:r>
                      <a:r>
                        <a:rPr lang="en-US" sz="1100" dirty="0">
                          <a:solidFill>
                            <a:schemeClr val="tx1"/>
                          </a:solidFill>
                          <a:effectLst/>
                          <a:latin typeface="+mj-lt"/>
                        </a:rPr>
                        <a:t> </a:t>
                      </a:r>
                      <a:r>
                        <a:rPr lang="en-US" sz="1100" dirty="0" err="1">
                          <a:solidFill>
                            <a:schemeClr val="tx1"/>
                          </a:solidFill>
                          <a:effectLst/>
                          <a:latin typeface="+mj-lt"/>
                        </a:rPr>
                        <a:t>Nullah</a:t>
                      </a:r>
                      <a:endParaRPr lang="en-US" sz="1100" dirty="0">
                        <a:solidFill>
                          <a:schemeClr val="tx1"/>
                        </a:solidFill>
                        <a:effectLst/>
                        <a:latin typeface="+mj-lt"/>
                        <a:ea typeface="Times New Roman" panose="02020603050405020304" pitchFamily="18" charset="0"/>
                        <a:cs typeface="Times New Roman" panose="02020603050405020304" pitchFamily="18" charset="0"/>
                      </a:endParaRPr>
                    </a:p>
                  </a:txBody>
                  <a:tcPr marL="61718" marR="61718" marT="0" marB="0">
                    <a:lnR w="6350" cap="flat" cmpd="sng" algn="ctr">
                      <a:solidFill>
                        <a:schemeClr val="tx1"/>
                      </a:solidFill>
                      <a:prstDash val="solid"/>
                      <a:round/>
                      <a:headEnd type="none" w="med" len="med"/>
                      <a:tailEnd type="none" w="med" len="med"/>
                    </a:lnR>
                    <a:lnT w="6350"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a:txBody>
                    <a:bodyPr/>
                    <a:lstStyle/>
                    <a:p>
                      <a:pPr marL="0" marR="0" algn="ctr">
                        <a:spcBef>
                          <a:spcPts val="200"/>
                        </a:spcBef>
                        <a:spcAft>
                          <a:spcPts val="200"/>
                        </a:spcAft>
                      </a:pPr>
                      <a:r>
                        <a:rPr lang="en-US" sz="1100" dirty="0">
                          <a:solidFill>
                            <a:schemeClr val="tx1"/>
                          </a:solidFill>
                          <a:effectLst/>
                          <a:latin typeface="+mj-lt"/>
                        </a:rPr>
                        <a:t>B</a:t>
                      </a:r>
                      <a:endParaRPr lang="en-US" sz="1100" dirty="0">
                        <a:solidFill>
                          <a:schemeClr val="tx1"/>
                        </a:solidFill>
                        <a:effectLst/>
                        <a:latin typeface="+mj-lt"/>
                        <a:ea typeface="Times New Roman" panose="02020603050405020304" pitchFamily="18" charset="0"/>
                        <a:cs typeface="Times New Roman" panose="02020603050405020304" pitchFamily="18" charset="0"/>
                      </a:endParaRPr>
                    </a:p>
                  </a:txBody>
                  <a:tcPr marL="61718" marR="61718"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marL="0" marR="0" algn="ctr">
                        <a:spcBef>
                          <a:spcPts val="200"/>
                        </a:spcBef>
                        <a:spcAft>
                          <a:spcPts val="200"/>
                        </a:spcAft>
                      </a:pPr>
                      <a:r>
                        <a:rPr lang="en-US" sz="1100" dirty="0">
                          <a:solidFill>
                            <a:schemeClr val="tx1"/>
                          </a:solidFill>
                          <a:effectLst/>
                          <a:latin typeface="+mj-lt"/>
                        </a:rPr>
                        <a:t>B</a:t>
                      </a:r>
                      <a:endParaRPr lang="en-US" sz="1100" dirty="0">
                        <a:solidFill>
                          <a:schemeClr val="tx1"/>
                        </a:solidFill>
                        <a:effectLst/>
                        <a:latin typeface="+mj-lt"/>
                        <a:ea typeface="Times New Roman" panose="02020603050405020304" pitchFamily="18" charset="0"/>
                        <a:cs typeface="Times New Roman" panose="02020603050405020304" pitchFamily="18" charset="0"/>
                      </a:endParaRPr>
                    </a:p>
                  </a:txBody>
                  <a:tcPr marL="61718" marR="61718" marT="0" marB="0">
                    <a:lnL w="6350" cap="flat" cmpd="sng" algn="ctr">
                      <a:solidFill>
                        <a:schemeClr val="tx1"/>
                      </a:solidFill>
                      <a:prstDash val="solid"/>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marL="0" marR="0" algn="ctr">
                        <a:spcBef>
                          <a:spcPts val="200"/>
                        </a:spcBef>
                        <a:spcAft>
                          <a:spcPts val="200"/>
                        </a:spcAft>
                      </a:pPr>
                      <a:r>
                        <a:rPr lang="en-US" sz="1100" dirty="0">
                          <a:solidFill>
                            <a:schemeClr val="tx1"/>
                          </a:solidFill>
                          <a:effectLst/>
                          <a:latin typeface="+mj-lt"/>
                        </a:rPr>
                        <a:t>D</a:t>
                      </a:r>
                      <a:endParaRPr lang="en-US" sz="1100" dirty="0">
                        <a:solidFill>
                          <a:schemeClr val="tx1"/>
                        </a:solidFill>
                        <a:effectLst/>
                        <a:latin typeface="+mj-lt"/>
                        <a:ea typeface="Times New Roman" panose="02020603050405020304" pitchFamily="18" charset="0"/>
                        <a:cs typeface="Times New Roman" panose="02020603050405020304" pitchFamily="18" charset="0"/>
                      </a:endParaRPr>
                    </a:p>
                  </a:txBody>
                  <a:tcPr marL="61718" marR="61718" marT="0" marB="0">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0" marR="0" algn="ctr">
                        <a:spcBef>
                          <a:spcPts val="200"/>
                        </a:spcBef>
                        <a:spcAft>
                          <a:spcPts val="200"/>
                        </a:spcAft>
                      </a:pPr>
                      <a:r>
                        <a:rPr lang="en-US" sz="1100" dirty="0">
                          <a:solidFill>
                            <a:schemeClr val="tx1"/>
                          </a:solidFill>
                          <a:effectLst/>
                          <a:latin typeface="+mj-lt"/>
                        </a:rPr>
                        <a:t>D</a:t>
                      </a:r>
                      <a:endParaRPr lang="en-US" sz="1100" dirty="0">
                        <a:solidFill>
                          <a:schemeClr val="tx1"/>
                        </a:solidFill>
                        <a:effectLst/>
                        <a:latin typeface="+mj-lt"/>
                        <a:ea typeface="Times New Roman" panose="02020603050405020304" pitchFamily="18" charset="0"/>
                        <a:cs typeface="Times New Roman" panose="02020603050405020304" pitchFamily="18" charset="0"/>
                      </a:endParaRPr>
                    </a:p>
                  </a:txBody>
                  <a:tcPr marL="61718" marR="61718" marT="0" marB="0">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0" marR="0" algn="ctr">
                        <a:spcBef>
                          <a:spcPts val="200"/>
                        </a:spcBef>
                        <a:spcAft>
                          <a:spcPts val="200"/>
                        </a:spcAft>
                      </a:pPr>
                      <a:r>
                        <a:rPr lang="en-US" sz="1100" dirty="0">
                          <a:solidFill>
                            <a:schemeClr val="tx1"/>
                          </a:solidFill>
                          <a:effectLst/>
                          <a:latin typeface="+mj-lt"/>
                        </a:rPr>
                        <a:t>D</a:t>
                      </a:r>
                      <a:endParaRPr lang="en-US" sz="1100" dirty="0">
                        <a:solidFill>
                          <a:schemeClr val="tx1"/>
                        </a:solidFill>
                        <a:effectLst/>
                        <a:latin typeface="+mj-lt"/>
                        <a:ea typeface="Times New Roman" panose="02020603050405020304" pitchFamily="18" charset="0"/>
                        <a:cs typeface="Times New Roman" panose="02020603050405020304" pitchFamily="18" charset="0"/>
                      </a:endParaRPr>
                    </a:p>
                  </a:txBody>
                  <a:tcPr marL="61718" marR="61718" marT="0" marB="0">
                    <a:lnL w="6350" cap="flat" cmpd="sng" algn="ctr">
                      <a:solidFill>
                        <a:schemeClr val="tx1"/>
                      </a:solidFill>
                      <a:prstDash val="sysDot"/>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0" marR="0" algn="ctr">
                        <a:spcBef>
                          <a:spcPts val="200"/>
                        </a:spcBef>
                        <a:spcAft>
                          <a:spcPts val="200"/>
                        </a:spcAft>
                      </a:pPr>
                      <a:r>
                        <a:rPr lang="en-US" sz="1100" dirty="0">
                          <a:solidFill>
                            <a:schemeClr val="tx1"/>
                          </a:solidFill>
                          <a:effectLst/>
                          <a:latin typeface="+mj-lt"/>
                        </a:rPr>
                        <a:t>D</a:t>
                      </a:r>
                      <a:endParaRPr lang="en-US" sz="1100" dirty="0">
                        <a:solidFill>
                          <a:schemeClr val="tx1"/>
                        </a:solidFill>
                        <a:effectLst/>
                        <a:latin typeface="+mj-lt"/>
                        <a:ea typeface="Times New Roman" panose="02020603050405020304" pitchFamily="18" charset="0"/>
                        <a:cs typeface="Times New Roman" panose="02020603050405020304" pitchFamily="18" charset="0"/>
                      </a:endParaRPr>
                    </a:p>
                  </a:txBody>
                  <a:tcPr marL="61718" marR="61718" marT="0" marB="0">
                    <a:lnL w="6350" cap="flat" cmpd="sng" algn="ctr">
                      <a:solidFill>
                        <a:schemeClr val="tx1"/>
                      </a:solidFill>
                      <a:prstDash val="sysDot"/>
                      <a:round/>
                      <a:headEnd type="none" w="med" len="med"/>
                      <a:tailEnd type="none" w="med" len="med"/>
                    </a:lnL>
                    <a:lnT w="6350"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r>
            </a:tbl>
          </a:graphicData>
        </a:graphic>
      </p:graphicFrame>
    </p:spTree>
    <p:extLst>
      <p:ext uri="{BB962C8B-B14F-4D97-AF65-F5344CB8AC3E}">
        <p14:creationId xmlns:p14="http://schemas.microsoft.com/office/powerpoint/2010/main" val="377250465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4559892"/>
            <a:ext cx="9144000" cy="1674673"/>
            <a:chOff x="0" y="4606783"/>
            <a:chExt cx="9144000" cy="1674673"/>
          </a:xfrm>
        </p:grpSpPr>
        <p:pic>
          <p:nvPicPr>
            <p:cNvPr id="7" name="Picture 12" descr="C:\Users\hali\Desktop\NVE\Zone B\DSC03217.JPG"/>
            <p:cNvPicPr>
              <a:picLocks noChangeAspect="1" noChangeArrowheads="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rcRect b="28876"/>
            <a:stretch>
              <a:fillRect/>
            </a:stretch>
          </p:blipFill>
          <p:spPr bwMode="auto">
            <a:xfrm>
              <a:off x="0" y="4630573"/>
              <a:ext cx="2292266" cy="1650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p:cNvPicPr>
              <a:picLocks noChangeAspect="1" noChangeArrowheads="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284497" y="4618237"/>
              <a:ext cx="2310346" cy="1663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descr="P:\GHP\Z - Photograph\Selected Pictures\Egyptian Vulture.jpg"/>
            <p:cNvPicPr>
              <a:picLocks noChangeAspect="1" noChangeArrowheads="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rcRect t="7584"/>
            <a:stretch>
              <a:fillRect/>
            </a:stretch>
          </p:blipFill>
          <p:spPr bwMode="auto">
            <a:xfrm>
              <a:off x="4572000" y="4606783"/>
              <a:ext cx="2284497" cy="1674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p:cNvPicPr>
              <a:picLocks noChangeAspect="1" noChangeArrowheads="1"/>
            </p:cNvPicPr>
            <p:nvPr/>
          </p:nvPicPr>
          <p:blipFill>
            <a:blip r:embed="rId5"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856497" y="4610818"/>
              <a:ext cx="2287503" cy="1670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5" name="Picture 4"/>
          <p:cNvPicPr/>
          <p:nvPr/>
        </p:nvPicPr>
        <p:blipFill>
          <a:blip r:embed="rId6" cstate="print"/>
          <a:stretch>
            <a:fillRect/>
          </a:stretch>
        </p:blipFill>
        <p:spPr>
          <a:xfrm>
            <a:off x="803313" y="946107"/>
            <a:ext cx="7696200" cy="4343400"/>
          </a:xfrm>
          <a:prstGeom prst="rect">
            <a:avLst/>
          </a:prstGeom>
        </p:spPr>
      </p:pic>
      <p:sp>
        <p:nvSpPr>
          <p:cNvPr id="6" name="Right Arrow 5"/>
          <p:cNvSpPr/>
          <p:nvPr/>
        </p:nvSpPr>
        <p:spPr>
          <a:xfrm>
            <a:off x="117513" y="4746926"/>
            <a:ext cx="685800" cy="228600"/>
          </a:xfrm>
          <a:prstGeom prst="rightArrow">
            <a:avLst>
              <a:gd name="adj1" fmla="val 42360"/>
              <a:gd name="adj2" fmla="val 68055"/>
            </a:avLst>
          </a:prstGeom>
          <a:solidFill>
            <a:schemeClr val="bg2"/>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533447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4559892"/>
            <a:ext cx="9144000" cy="1674673"/>
            <a:chOff x="0" y="4606783"/>
            <a:chExt cx="9144000" cy="1674673"/>
          </a:xfrm>
        </p:grpSpPr>
        <p:pic>
          <p:nvPicPr>
            <p:cNvPr id="5" name="Picture 12" descr="C:\Users\hali\Desktop\NVE\Zone B\DSC03217.JPG"/>
            <p:cNvPicPr>
              <a:picLocks noChangeAspect="1" noChangeArrowheads="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rcRect b="28876"/>
            <a:stretch>
              <a:fillRect/>
            </a:stretch>
          </p:blipFill>
          <p:spPr bwMode="auto">
            <a:xfrm>
              <a:off x="0" y="4630573"/>
              <a:ext cx="2292266" cy="1650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p:cNvPicPr>
              <a:picLocks noChangeAspect="1" noChangeArrowheads="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284497" y="4618237"/>
              <a:ext cx="2310346" cy="1663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descr="P:\GHP\Z - Photograph\Selected Pictures\Egyptian Vulture.jpg"/>
            <p:cNvPicPr>
              <a:picLocks noChangeAspect="1" noChangeArrowheads="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rcRect t="7584"/>
            <a:stretch>
              <a:fillRect/>
            </a:stretch>
          </p:blipFill>
          <p:spPr bwMode="auto">
            <a:xfrm>
              <a:off x="4572000" y="4606783"/>
              <a:ext cx="2284497" cy="1674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p:cNvPicPr>
              <a:picLocks noChangeAspect="1" noChangeArrowheads="1"/>
            </p:cNvPicPr>
            <p:nvPr/>
          </p:nvPicPr>
          <p:blipFill>
            <a:blip r:embed="rId5"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856497" y="4610818"/>
              <a:ext cx="2287503" cy="1670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 name="Content Placeholder 1"/>
          <p:cNvSpPr>
            <a:spLocks noGrp="1"/>
          </p:cNvSpPr>
          <p:nvPr>
            <p:ph idx="1"/>
          </p:nvPr>
        </p:nvSpPr>
        <p:spPr>
          <a:xfrm>
            <a:off x="480043" y="1058225"/>
            <a:ext cx="8229600" cy="4525963"/>
          </a:xfrm>
          <a:solidFill>
            <a:schemeClr val="bg1"/>
          </a:solidFill>
        </p:spPr>
        <p:txBody>
          <a:bodyPr>
            <a:normAutofit fontScale="92500" lnSpcReduction="10000"/>
          </a:bodyPr>
          <a:lstStyle/>
          <a:p>
            <a:r>
              <a:rPr lang="en-US" sz="2800" dirty="0" smtClean="0"/>
              <a:t>Given the state of protection in the </a:t>
            </a:r>
            <a:r>
              <a:rPr lang="en-US" sz="2800" dirty="0" err="1" smtClean="0"/>
              <a:t>Poonch</a:t>
            </a:r>
            <a:r>
              <a:rPr lang="en-US" sz="2800" dirty="0" smtClean="0"/>
              <a:t> River, there will not be much of environmental resource left to protect if the present trends continue.</a:t>
            </a:r>
          </a:p>
          <a:p>
            <a:r>
              <a:rPr lang="en-US" sz="2800" dirty="0" smtClean="0"/>
              <a:t>Implement a Biodiversity Action Plan (BAP) to address </a:t>
            </a:r>
            <a:r>
              <a:rPr lang="en-US" sz="2800" dirty="0" smtClean="0"/>
              <a:t>basin level protection of wildlife which is in jurisdiction of AJK Fisheries </a:t>
            </a:r>
            <a:r>
              <a:rPr lang="en-US" sz="2800" dirty="0"/>
              <a:t>and </a:t>
            </a:r>
            <a:r>
              <a:rPr lang="en-US" sz="2800" dirty="0" smtClean="0"/>
              <a:t>Wildlife Department.</a:t>
            </a:r>
            <a:endParaRPr lang="en-US" sz="2800" dirty="0"/>
          </a:p>
          <a:p>
            <a:r>
              <a:rPr lang="en-US" sz="2800" dirty="0" smtClean="0"/>
              <a:t>Implementation </a:t>
            </a:r>
            <a:r>
              <a:rPr lang="en-US" sz="2800" dirty="0" smtClean="0"/>
              <a:t>of the BAP </a:t>
            </a:r>
            <a:r>
              <a:rPr lang="en-US" sz="2800" dirty="0" smtClean="0"/>
              <a:t>requires </a:t>
            </a:r>
            <a:r>
              <a:rPr lang="en-US" sz="2800" dirty="0" smtClean="0"/>
              <a:t>commitment from the government.  Additional resources for the BAP will be provided by the Project.</a:t>
            </a:r>
          </a:p>
          <a:p>
            <a:r>
              <a:rPr lang="en-US" sz="2800" dirty="0" smtClean="0"/>
              <a:t>The government and Project owner </a:t>
            </a:r>
            <a:r>
              <a:rPr lang="en-US" sz="2800" dirty="0" smtClean="0"/>
              <a:t>signed </a:t>
            </a:r>
            <a:r>
              <a:rPr lang="en-US" sz="2800" dirty="0" smtClean="0"/>
              <a:t>an agreement to implement the BAP</a:t>
            </a:r>
            <a:endParaRPr lang="en-US" sz="2800" dirty="0"/>
          </a:p>
        </p:txBody>
      </p:sp>
      <p:sp>
        <p:nvSpPr>
          <p:cNvPr id="3" name="Title 2"/>
          <p:cNvSpPr>
            <a:spLocks noGrp="1"/>
          </p:cNvSpPr>
          <p:nvPr>
            <p:ph type="title"/>
          </p:nvPr>
        </p:nvSpPr>
        <p:spPr>
          <a:xfrm>
            <a:off x="457200" y="152400"/>
            <a:ext cx="8229600" cy="664723"/>
          </a:xfrm>
        </p:spPr>
        <p:txBody>
          <a:bodyPr>
            <a:normAutofit fontScale="90000"/>
          </a:bodyPr>
          <a:lstStyle/>
          <a:p>
            <a:r>
              <a:rPr lang="en-US" sz="4000" dirty="0" smtClean="0"/>
              <a:t>Project Level Proposed Approach</a:t>
            </a:r>
            <a:endParaRPr lang="en-US" sz="4000" dirty="0"/>
          </a:p>
        </p:txBody>
      </p:sp>
    </p:spTree>
    <p:extLst>
      <p:ext uri="{BB962C8B-B14F-4D97-AF65-F5344CB8AC3E}">
        <p14:creationId xmlns:p14="http://schemas.microsoft.com/office/powerpoint/2010/main" val="19076200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4559892"/>
            <a:ext cx="9144000" cy="1674673"/>
            <a:chOff x="0" y="4606783"/>
            <a:chExt cx="9144000" cy="1674673"/>
          </a:xfrm>
        </p:grpSpPr>
        <p:pic>
          <p:nvPicPr>
            <p:cNvPr id="5" name="Picture 12" descr="C:\Users\hali\Desktop\NVE\Zone B\DSC03217.JPG"/>
            <p:cNvPicPr>
              <a:picLocks noChangeAspect="1" noChangeArrowheads="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rcRect b="28876"/>
            <a:stretch>
              <a:fillRect/>
            </a:stretch>
          </p:blipFill>
          <p:spPr bwMode="auto">
            <a:xfrm>
              <a:off x="0" y="4630573"/>
              <a:ext cx="2292266" cy="1650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p:cNvPicPr>
              <a:picLocks noChangeAspect="1" noChangeArrowheads="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284497" y="4618237"/>
              <a:ext cx="2310346" cy="1663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descr="P:\GHP\Z - Photograph\Selected Pictures\Egyptian Vulture.jpg"/>
            <p:cNvPicPr>
              <a:picLocks noChangeAspect="1" noChangeArrowheads="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rcRect t="7584"/>
            <a:stretch>
              <a:fillRect/>
            </a:stretch>
          </p:blipFill>
          <p:spPr bwMode="auto">
            <a:xfrm>
              <a:off x="4572000" y="4606783"/>
              <a:ext cx="2284497" cy="1674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p:cNvPicPr>
              <a:picLocks noChangeAspect="1" noChangeArrowheads="1"/>
            </p:cNvPicPr>
            <p:nvPr/>
          </p:nvPicPr>
          <p:blipFill>
            <a:blip r:embed="rId5"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856497" y="4610818"/>
              <a:ext cx="2287503" cy="1670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 name="Title 1"/>
          <p:cNvSpPr>
            <a:spLocks noGrp="1"/>
          </p:cNvSpPr>
          <p:nvPr>
            <p:ph type="title"/>
          </p:nvPr>
        </p:nvSpPr>
        <p:spPr>
          <a:xfrm>
            <a:off x="457200" y="76200"/>
            <a:ext cx="8229600" cy="762000"/>
          </a:xfrm>
        </p:spPr>
        <p:txBody>
          <a:bodyPr/>
          <a:lstStyle/>
          <a:p>
            <a:r>
              <a:rPr lang="en-US" dirty="0" smtClean="0"/>
              <a:t>Biodiversity Action Plan (BAP)</a:t>
            </a:r>
            <a:endParaRPr lang="en-US" dirty="0"/>
          </a:p>
        </p:txBody>
      </p:sp>
      <p:sp>
        <p:nvSpPr>
          <p:cNvPr id="3" name="Content Placeholder 2"/>
          <p:cNvSpPr>
            <a:spLocks noGrp="1"/>
          </p:cNvSpPr>
          <p:nvPr>
            <p:ph idx="1"/>
          </p:nvPr>
        </p:nvSpPr>
        <p:spPr>
          <a:xfrm>
            <a:off x="609600" y="838199"/>
            <a:ext cx="8229600" cy="5628701"/>
          </a:xfrm>
          <a:solidFill>
            <a:schemeClr val="bg1"/>
          </a:solidFill>
        </p:spPr>
        <p:txBody>
          <a:bodyPr>
            <a:noAutofit/>
          </a:bodyPr>
          <a:lstStyle/>
          <a:p>
            <a:r>
              <a:rPr lang="en-US" sz="1600" dirty="0" smtClean="0"/>
              <a:t>BAP </a:t>
            </a:r>
            <a:r>
              <a:rPr lang="en-US" sz="1600" dirty="0" smtClean="0"/>
              <a:t>includes:</a:t>
            </a:r>
          </a:p>
          <a:p>
            <a:pPr lvl="1"/>
            <a:r>
              <a:rPr lang="en-US" sz="1600" dirty="0" smtClean="0"/>
              <a:t>Ecological Flow Management Plan and continued </a:t>
            </a:r>
            <a:r>
              <a:rPr lang="en-US" sz="1600" dirty="0" smtClean="0"/>
              <a:t>monitoring;</a:t>
            </a:r>
            <a:endParaRPr lang="en-US" sz="1600" dirty="0" smtClean="0"/>
          </a:p>
          <a:p>
            <a:pPr lvl="1"/>
            <a:r>
              <a:rPr lang="en-US" sz="1600" dirty="0" smtClean="0"/>
              <a:t>Support AJKFWD in the construction and maintenance  of a hatchery </a:t>
            </a:r>
            <a:r>
              <a:rPr lang="en-US" sz="1600" dirty="0"/>
              <a:t>for </a:t>
            </a:r>
            <a:r>
              <a:rPr lang="en-US" sz="1600" dirty="0" err="1"/>
              <a:t>Mahaseer</a:t>
            </a:r>
            <a:r>
              <a:rPr lang="en-US" sz="1600" dirty="0"/>
              <a:t> on the </a:t>
            </a:r>
            <a:r>
              <a:rPr lang="en-US" sz="1600" dirty="0" err="1"/>
              <a:t>Poonch</a:t>
            </a:r>
            <a:r>
              <a:rPr lang="en-US" sz="1600" dirty="0"/>
              <a:t> </a:t>
            </a:r>
            <a:r>
              <a:rPr lang="en-US" sz="1600" dirty="0" smtClean="0"/>
              <a:t>River;</a:t>
            </a:r>
            <a:endParaRPr lang="en-US" sz="1600" dirty="0" smtClean="0"/>
          </a:p>
          <a:p>
            <a:pPr lvl="1"/>
            <a:r>
              <a:rPr lang="en-US" sz="1600" dirty="0" smtClean="0"/>
              <a:t>Help the AJKFWD development </a:t>
            </a:r>
            <a:r>
              <a:rPr lang="en-US" sz="1600" dirty="0"/>
              <a:t>of a strong management plan for the </a:t>
            </a:r>
            <a:r>
              <a:rPr lang="en-US" sz="1600" dirty="0" err="1" smtClean="0"/>
              <a:t>Mahaser</a:t>
            </a:r>
            <a:r>
              <a:rPr lang="en-US" sz="1600" dirty="0" smtClean="0"/>
              <a:t> National </a:t>
            </a:r>
            <a:r>
              <a:rPr lang="en-US" sz="1600" dirty="0" smtClean="0"/>
              <a:t>Park;</a:t>
            </a:r>
            <a:endParaRPr lang="en-US" sz="1600" dirty="0"/>
          </a:p>
          <a:p>
            <a:pPr lvl="1"/>
            <a:r>
              <a:rPr lang="en-US" sz="1600" dirty="0" smtClean="0"/>
              <a:t>Effective </a:t>
            </a:r>
            <a:r>
              <a:rPr lang="en-US" sz="1600" dirty="0"/>
              <a:t>watch and ward system </a:t>
            </a:r>
            <a:r>
              <a:rPr lang="en-US" sz="1600" dirty="0" smtClean="0"/>
              <a:t>to </a:t>
            </a:r>
            <a:r>
              <a:rPr lang="en-US" sz="1600" dirty="0"/>
              <a:t>reduce illegal and indiscriminate hunting and killing of wildlife (both aquatic and terrestrial) and removal of vegetation that is important for supporting </a:t>
            </a:r>
            <a:r>
              <a:rPr lang="en-US" sz="1600" dirty="0" smtClean="0"/>
              <a:t>biodiversity</a:t>
            </a:r>
            <a:r>
              <a:rPr lang="en-US" sz="1600" dirty="0"/>
              <a:t>;</a:t>
            </a:r>
            <a:endParaRPr lang="en-US" sz="1600" dirty="0" smtClean="0"/>
          </a:p>
          <a:p>
            <a:pPr lvl="1"/>
            <a:r>
              <a:rPr lang="en-US" sz="1600" dirty="0"/>
              <a:t>B</a:t>
            </a:r>
            <a:r>
              <a:rPr lang="en-US" sz="1600" dirty="0" smtClean="0"/>
              <a:t>ans </a:t>
            </a:r>
            <a:r>
              <a:rPr lang="en-US" sz="1600" dirty="0"/>
              <a:t>on non-selective fishing, fishing in tributary breeding grounds, </a:t>
            </a:r>
            <a:r>
              <a:rPr lang="en-US" sz="1600" dirty="0" smtClean="0"/>
              <a:t>and fishing </a:t>
            </a:r>
            <a:r>
              <a:rPr lang="en-US" sz="1600" dirty="0"/>
              <a:t>during breeding </a:t>
            </a:r>
            <a:r>
              <a:rPr lang="en-US" sz="1600" dirty="0" smtClean="0"/>
              <a:t>season</a:t>
            </a:r>
            <a:r>
              <a:rPr lang="en-US" sz="1600" dirty="0"/>
              <a:t>;</a:t>
            </a:r>
            <a:endParaRPr lang="en-US" sz="1600" dirty="0" smtClean="0"/>
          </a:p>
          <a:p>
            <a:pPr lvl="1"/>
            <a:r>
              <a:rPr lang="en-US" sz="1600" dirty="0" smtClean="0"/>
              <a:t>Specific </a:t>
            </a:r>
            <a:r>
              <a:rPr lang="en-US" sz="1600" dirty="0"/>
              <a:t>conservation measures </a:t>
            </a:r>
            <a:r>
              <a:rPr lang="en-US" sz="1600" dirty="0" smtClean="0"/>
              <a:t>such as increased </a:t>
            </a:r>
            <a:r>
              <a:rPr lang="en-US" sz="1600" dirty="0"/>
              <a:t>park staff, patrols and mining inspectors; </a:t>
            </a:r>
            <a:endParaRPr lang="en-US" sz="1600" dirty="0" smtClean="0"/>
          </a:p>
          <a:p>
            <a:pPr lvl="1"/>
            <a:r>
              <a:rPr lang="en-US" sz="1600" dirty="0"/>
              <a:t>L</a:t>
            </a:r>
            <a:r>
              <a:rPr lang="en-US" sz="1600" dirty="0" smtClean="0"/>
              <a:t>imitations </a:t>
            </a:r>
            <a:r>
              <a:rPr lang="en-US" sz="1600" dirty="0"/>
              <a:t>on and designated areas for sediment </a:t>
            </a:r>
            <a:r>
              <a:rPr lang="en-US" sz="1600" dirty="0" smtClean="0"/>
              <a:t>mining, and banning sediment </a:t>
            </a:r>
            <a:r>
              <a:rPr lang="en-US" sz="1600" dirty="0"/>
              <a:t>mining in ecologically sensitive </a:t>
            </a:r>
            <a:r>
              <a:rPr lang="en-US" sz="1600" dirty="0" smtClean="0"/>
              <a:t>areas;</a:t>
            </a:r>
            <a:endParaRPr lang="en-US" sz="1600" dirty="0" smtClean="0"/>
          </a:p>
          <a:p>
            <a:pPr lvl="1"/>
            <a:r>
              <a:rPr lang="en-US" sz="1600" dirty="0"/>
              <a:t>B</a:t>
            </a:r>
            <a:r>
              <a:rPr lang="en-US" sz="1600" dirty="0" smtClean="0"/>
              <a:t>anning </a:t>
            </a:r>
            <a:r>
              <a:rPr lang="en-US" sz="1600" dirty="0"/>
              <a:t>of livestock grazing and wood collection in sensitive areas; </a:t>
            </a:r>
            <a:endParaRPr lang="en-US" sz="1600" dirty="0" smtClean="0"/>
          </a:p>
          <a:p>
            <a:pPr lvl="1"/>
            <a:r>
              <a:rPr lang="en-US" sz="1600" dirty="0"/>
              <a:t>E</a:t>
            </a:r>
            <a:r>
              <a:rPr lang="en-US" sz="1600" dirty="0" smtClean="0"/>
              <a:t>nvironmental </a:t>
            </a:r>
            <a:r>
              <a:rPr lang="en-US" sz="1600" dirty="0"/>
              <a:t>awareness </a:t>
            </a:r>
            <a:r>
              <a:rPr lang="en-US" sz="1600" dirty="0" smtClean="0"/>
              <a:t>events / training for </a:t>
            </a:r>
            <a:r>
              <a:rPr lang="en-US" sz="1600" dirty="0"/>
              <a:t>local </a:t>
            </a:r>
            <a:r>
              <a:rPr lang="en-US" sz="1600" dirty="0" smtClean="0"/>
              <a:t>communities; </a:t>
            </a:r>
          </a:p>
          <a:p>
            <a:pPr lvl="1"/>
            <a:r>
              <a:rPr lang="en-US" sz="1600" dirty="0" smtClean="0"/>
              <a:t>Protection of tributaries for Golden </a:t>
            </a:r>
            <a:r>
              <a:rPr lang="en-US" sz="1600" dirty="0" err="1" smtClean="0"/>
              <a:t>Mahaseer</a:t>
            </a:r>
            <a:r>
              <a:rPr lang="en-US" sz="1600" dirty="0" smtClean="0"/>
              <a:t> breeding; and</a:t>
            </a:r>
          </a:p>
          <a:p>
            <a:pPr lvl="1"/>
            <a:r>
              <a:rPr lang="en-US" sz="1600" dirty="0" smtClean="0"/>
              <a:t>Enhance sand/gravel riffle habitat for the Kashmir catfish.</a:t>
            </a:r>
            <a:endParaRPr lang="en-US" sz="1600" dirty="0" smtClean="0"/>
          </a:p>
          <a:p>
            <a:pPr marL="457200" lvl="1" indent="0">
              <a:buNone/>
            </a:pPr>
            <a:endParaRPr lang="en-US" sz="1600" dirty="0" smtClean="0"/>
          </a:p>
        </p:txBody>
      </p:sp>
    </p:spTree>
    <p:extLst>
      <p:ext uri="{BB962C8B-B14F-4D97-AF65-F5344CB8AC3E}">
        <p14:creationId xmlns:p14="http://schemas.microsoft.com/office/powerpoint/2010/main" val="219656432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0" y="4559892"/>
            <a:ext cx="9144000" cy="1674673"/>
            <a:chOff x="0" y="4606783"/>
            <a:chExt cx="9144000" cy="1674673"/>
          </a:xfrm>
        </p:grpSpPr>
        <p:pic>
          <p:nvPicPr>
            <p:cNvPr id="7" name="Picture 12" descr="C:\Users\hali\Desktop\NVE\Zone B\DSC03217.JPG"/>
            <p:cNvPicPr>
              <a:picLocks noChangeAspect="1" noChangeArrowheads="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rcRect b="28876"/>
            <a:stretch>
              <a:fillRect/>
            </a:stretch>
          </p:blipFill>
          <p:spPr bwMode="auto">
            <a:xfrm>
              <a:off x="0" y="4630573"/>
              <a:ext cx="2292266" cy="1650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p:cNvPicPr>
              <a:picLocks noChangeAspect="1" noChangeArrowheads="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284497" y="4618237"/>
              <a:ext cx="2310346" cy="1663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descr="P:\GHP\Z - Photograph\Selected Pictures\Egyptian Vulture.jpg"/>
            <p:cNvPicPr>
              <a:picLocks noChangeAspect="1" noChangeArrowheads="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rcRect t="7584"/>
            <a:stretch>
              <a:fillRect/>
            </a:stretch>
          </p:blipFill>
          <p:spPr bwMode="auto">
            <a:xfrm>
              <a:off x="4572000" y="4606783"/>
              <a:ext cx="2284497" cy="1674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p:cNvPicPr>
              <a:picLocks noChangeAspect="1" noChangeArrowheads="1"/>
            </p:cNvPicPr>
            <p:nvPr/>
          </p:nvPicPr>
          <p:blipFill>
            <a:blip r:embed="rId5"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856497" y="4610818"/>
              <a:ext cx="2287503" cy="1670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4" name="Title 2"/>
          <p:cNvSpPr>
            <a:spLocks noGrp="1"/>
          </p:cNvSpPr>
          <p:nvPr>
            <p:ph type="title"/>
          </p:nvPr>
        </p:nvSpPr>
        <p:spPr/>
        <p:txBody>
          <a:bodyPr>
            <a:normAutofit fontScale="90000"/>
          </a:bodyPr>
          <a:lstStyle/>
          <a:p>
            <a:r>
              <a:rPr lang="en-US" sz="4000" dirty="0" smtClean="0"/>
              <a:t>Basin Level: Proposed Approach</a:t>
            </a:r>
            <a:endParaRPr lang="en-US" sz="4000" dirty="0"/>
          </a:p>
        </p:txBody>
      </p:sp>
      <p:sp>
        <p:nvSpPr>
          <p:cNvPr id="5" name="Content Placeholder 1"/>
          <p:cNvSpPr>
            <a:spLocks noGrp="1"/>
          </p:cNvSpPr>
          <p:nvPr>
            <p:ph idx="1"/>
          </p:nvPr>
        </p:nvSpPr>
        <p:spPr>
          <a:xfrm>
            <a:off x="468217" y="1034153"/>
            <a:ext cx="8229600" cy="4926756"/>
          </a:xfrm>
          <a:solidFill>
            <a:schemeClr val="bg1"/>
          </a:solidFill>
        </p:spPr>
        <p:txBody>
          <a:bodyPr>
            <a:normAutofit/>
          </a:bodyPr>
          <a:lstStyle/>
          <a:p>
            <a:r>
              <a:rPr lang="en-US" dirty="0" smtClean="0">
                <a:solidFill>
                  <a:schemeClr val="tx1"/>
                </a:solidFill>
              </a:rPr>
              <a:t>Written commitment from AJK EPA to request “net gain and betterment of the </a:t>
            </a:r>
            <a:r>
              <a:rPr lang="en-US" dirty="0" err="1" smtClean="0">
                <a:solidFill>
                  <a:schemeClr val="tx1"/>
                </a:solidFill>
              </a:rPr>
              <a:t>Mahaseer-Poonch</a:t>
            </a:r>
            <a:r>
              <a:rPr lang="en-US" dirty="0" smtClean="0">
                <a:solidFill>
                  <a:schemeClr val="tx1"/>
                </a:solidFill>
              </a:rPr>
              <a:t> River National Park” as a requirement for any new HPP development.</a:t>
            </a:r>
          </a:p>
          <a:p>
            <a:r>
              <a:rPr lang="en-US" dirty="0" smtClean="0">
                <a:solidFill>
                  <a:schemeClr val="tx1"/>
                </a:solidFill>
              </a:rPr>
              <a:t>Detailed downstream flow management plan (DRIFT)</a:t>
            </a:r>
          </a:p>
          <a:p>
            <a:r>
              <a:rPr lang="en-US" dirty="0" smtClean="0">
                <a:solidFill>
                  <a:schemeClr val="tx1"/>
                </a:solidFill>
              </a:rPr>
              <a:t>Extensive Biodiversity Action Plan (BAP)</a:t>
            </a:r>
          </a:p>
          <a:p>
            <a:r>
              <a:rPr lang="en-US" dirty="0" smtClean="0">
                <a:solidFill>
                  <a:schemeClr val="tx1"/>
                </a:solidFill>
              </a:rPr>
              <a:t>IFC working in a “Landscape” approach at the Jhelum-</a:t>
            </a:r>
            <a:r>
              <a:rPr lang="en-US" dirty="0" err="1" smtClean="0">
                <a:solidFill>
                  <a:schemeClr val="tx1"/>
                </a:solidFill>
              </a:rPr>
              <a:t>Poonch</a:t>
            </a:r>
            <a:r>
              <a:rPr lang="en-US" dirty="0" smtClean="0">
                <a:solidFill>
                  <a:schemeClr val="tx1"/>
                </a:solidFill>
              </a:rPr>
              <a:t> watershed using donor funding via Hydro Advisory widow. </a:t>
            </a:r>
          </a:p>
          <a:p>
            <a:pPr lvl="1"/>
            <a:r>
              <a:rPr lang="en-US" dirty="0" smtClean="0">
                <a:solidFill>
                  <a:schemeClr val="tx1"/>
                </a:solidFill>
              </a:rPr>
              <a:t>Biodiversity Strategy developed </a:t>
            </a:r>
            <a:r>
              <a:rPr lang="en-US" dirty="0" smtClean="0">
                <a:solidFill>
                  <a:schemeClr val="tx1"/>
                </a:solidFill>
              </a:rPr>
              <a:t>FY2015-16</a:t>
            </a:r>
            <a:endParaRPr lang="en-US" dirty="0" smtClean="0">
              <a:solidFill>
                <a:schemeClr val="tx1"/>
              </a:solidFill>
            </a:endParaRPr>
          </a:p>
          <a:p>
            <a:pPr lvl="1"/>
            <a:r>
              <a:rPr lang="en-US" dirty="0" smtClean="0">
                <a:solidFill>
                  <a:schemeClr val="tx1"/>
                </a:solidFill>
              </a:rPr>
              <a:t>Implementation </a:t>
            </a:r>
            <a:r>
              <a:rPr lang="en-US" dirty="0" smtClean="0">
                <a:solidFill>
                  <a:schemeClr val="tx1"/>
                </a:solidFill>
              </a:rPr>
              <a:t>2017-2021</a:t>
            </a:r>
            <a:endParaRPr lang="en-US" dirty="0">
              <a:solidFill>
                <a:schemeClr val="tx1"/>
              </a:solidFill>
            </a:endParaRPr>
          </a:p>
        </p:txBody>
      </p:sp>
    </p:spTree>
    <p:extLst>
      <p:ext uri="{BB962C8B-B14F-4D97-AF65-F5344CB8AC3E}">
        <p14:creationId xmlns:p14="http://schemas.microsoft.com/office/powerpoint/2010/main" val="303847351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4559892"/>
            <a:ext cx="9144000" cy="1674673"/>
            <a:chOff x="0" y="4606783"/>
            <a:chExt cx="9144000" cy="1674673"/>
          </a:xfrm>
        </p:grpSpPr>
        <p:pic>
          <p:nvPicPr>
            <p:cNvPr id="5" name="Picture 12" descr="C:\Users\hali\Desktop\NVE\Zone B\DSC03217.JPG"/>
            <p:cNvPicPr>
              <a:picLocks noChangeAspect="1" noChangeArrowheads="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rcRect b="28876"/>
            <a:stretch>
              <a:fillRect/>
            </a:stretch>
          </p:blipFill>
          <p:spPr bwMode="auto">
            <a:xfrm>
              <a:off x="0" y="4630573"/>
              <a:ext cx="2292266" cy="1650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p:cNvPicPr>
              <a:picLocks noChangeAspect="1" noChangeArrowheads="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284497" y="4618237"/>
              <a:ext cx="2310346" cy="1663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descr="P:\GHP\Z - Photograph\Selected Pictures\Egyptian Vulture.jpg"/>
            <p:cNvPicPr>
              <a:picLocks noChangeAspect="1" noChangeArrowheads="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rcRect t="7584"/>
            <a:stretch>
              <a:fillRect/>
            </a:stretch>
          </p:blipFill>
          <p:spPr bwMode="auto">
            <a:xfrm>
              <a:off x="4572000" y="4606783"/>
              <a:ext cx="2284497" cy="1674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p:cNvPicPr>
              <a:picLocks noChangeAspect="1" noChangeArrowheads="1"/>
            </p:cNvPicPr>
            <p:nvPr/>
          </p:nvPicPr>
          <p:blipFill>
            <a:blip r:embed="rId5"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856497" y="4610818"/>
              <a:ext cx="2287503" cy="1670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 name="Content Placeholder 1"/>
          <p:cNvSpPr>
            <a:spLocks noGrp="1"/>
          </p:cNvSpPr>
          <p:nvPr>
            <p:ph idx="1"/>
          </p:nvPr>
        </p:nvSpPr>
        <p:spPr>
          <a:xfrm>
            <a:off x="490957" y="952549"/>
            <a:ext cx="8229600" cy="4525963"/>
          </a:xfrm>
          <a:solidFill>
            <a:schemeClr val="bg1"/>
          </a:solidFill>
        </p:spPr>
        <p:txBody>
          <a:bodyPr>
            <a:normAutofit fontScale="92500" lnSpcReduction="20000"/>
          </a:bodyPr>
          <a:lstStyle/>
          <a:p>
            <a:pPr lvl="1">
              <a:buFont typeface="Arial" pitchFamily="34" charset="0"/>
              <a:buChar char="•"/>
            </a:pPr>
            <a:r>
              <a:rPr lang="en-US" sz="1800" b="1" dirty="0" smtClean="0">
                <a:latin typeface="Arial" pitchFamily="34" charset="0"/>
                <a:cs typeface="Arial" pitchFamily="34" charset="0"/>
              </a:rPr>
              <a:t>DRIFT modeling </a:t>
            </a:r>
            <a:r>
              <a:rPr lang="en-US" sz="1800" dirty="0" smtClean="0">
                <a:latin typeface="Arial" pitchFamily="34" charset="0"/>
                <a:cs typeface="Arial" pitchFamily="34" charset="0"/>
              </a:rPr>
              <a:t>for the complete system – commit all developers to avoid peaking.</a:t>
            </a:r>
          </a:p>
          <a:p>
            <a:pPr lvl="1">
              <a:buFont typeface="Arial" pitchFamily="34" charset="0"/>
              <a:buChar char="•"/>
            </a:pPr>
            <a:r>
              <a:rPr lang="en-US" sz="1800" b="1" dirty="0" smtClean="0">
                <a:latin typeface="Arial" pitchFamily="34" charset="0"/>
                <a:cs typeface="Arial" pitchFamily="34" charset="0"/>
              </a:rPr>
              <a:t>Putting </a:t>
            </a:r>
            <a:r>
              <a:rPr lang="en-US" sz="1800" b="1" dirty="0">
                <a:latin typeface="Arial" pitchFamily="34" charset="0"/>
                <a:cs typeface="Arial" pitchFamily="34" charset="0"/>
              </a:rPr>
              <a:t>in place a protection system </a:t>
            </a:r>
            <a:r>
              <a:rPr lang="en-US" sz="1800" dirty="0">
                <a:latin typeface="Arial" pitchFamily="34" charset="0"/>
                <a:cs typeface="Arial" pitchFamily="34" charset="0"/>
              </a:rPr>
              <a:t>for </a:t>
            </a:r>
            <a:r>
              <a:rPr lang="en-US" sz="1800" dirty="0" smtClean="0">
                <a:latin typeface="Arial" pitchFamily="34" charset="0"/>
                <a:cs typeface="Arial" pitchFamily="34" charset="0"/>
              </a:rPr>
              <a:t>the </a:t>
            </a:r>
            <a:r>
              <a:rPr lang="en-US" sz="1800" dirty="0" err="1" smtClean="0">
                <a:latin typeface="Arial" pitchFamily="34" charset="0"/>
                <a:cs typeface="Arial" pitchFamily="34" charset="0"/>
              </a:rPr>
              <a:t>Mahaseer</a:t>
            </a:r>
            <a:r>
              <a:rPr lang="en-US" sz="1800" dirty="0" smtClean="0">
                <a:latin typeface="Arial" pitchFamily="34" charset="0"/>
                <a:cs typeface="Arial" pitchFamily="34" charset="0"/>
              </a:rPr>
              <a:t> National </a:t>
            </a:r>
            <a:r>
              <a:rPr lang="en-US" sz="1800" dirty="0">
                <a:latin typeface="Arial" pitchFamily="34" charset="0"/>
                <a:cs typeface="Arial" pitchFamily="34" charset="0"/>
              </a:rPr>
              <a:t>Park partly financed by the Project and implemented </a:t>
            </a:r>
            <a:r>
              <a:rPr lang="en-US" sz="1800" dirty="0" smtClean="0">
                <a:latin typeface="Arial" pitchFamily="34" charset="0"/>
                <a:cs typeface="Arial" pitchFamily="34" charset="0"/>
              </a:rPr>
              <a:t>with support from an </a:t>
            </a:r>
            <a:r>
              <a:rPr lang="en-US" sz="1800" dirty="0">
                <a:latin typeface="Arial" pitchFamily="34" charset="0"/>
                <a:cs typeface="Arial" pitchFamily="34" charset="0"/>
              </a:rPr>
              <a:t>i</a:t>
            </a:r>
            <a:r>
              <a:rPr lang="en-US" sz="1800" dirty="0" smtClean="0">
                <a:latin typeface="Arial" pitchFamily="34" charset="0"/>
                <a:cs typeface="Arial" pitchFamily="34" charset="0"/>
              </a:rPr>
              <a:t>ndependent Implementation </a:t>
            </a:r>
            <a:r>
              <a:rPr lang="en-US" sz="1800" dirty="0" smtClean="0">
                <a:latin typeface="Arial" pitchFamily="34" charset="0"/>
                <a:cs typeface="Arial" pitchFamily="34" charset="0"/>
              </a:rPr>
              <a:t>Organization, and protect other areas of the basin – potentially to be </a:t>
            </a:r>
            <a:r>
              <a:rPr lang="en-US" sz="1800" dirty="0" err="1" smtClean="0">
                <a:latin typeface="Arial" pitchFamily="34" charset="0"/>
                <a:cs typeface="Arial" pitchFamily="34" charset="0"/>
              </a:rPr>
              <a:t>Mahaseer</a:t>
            </a:r>
            <a:r>
              <a:rPr lang="en-US" sz="1800" dirty="0" smtClean="0">
                <a:latin typeface="Arial" pitchFamily="34" charset="0"/>
                <a:cs typeface="Arial" pitchFamily="34" charset="0"/>
              </a:rPr>
              <a:t> and </a:t>
            </a:r>
            <a:r>
              <a:rPr lang="en-US" sz="1800" dirty="0" err="1" smtClean="0">
                <a:latin typeface="Arial" pitchFamily="34" charset="0"/>
                <a:cs typeface="Arial" pitchFamily="34" charset="0"/>
              </a:rPr>
              <a:t>Kashimir</a:t>
            </a:r>
            <a:r>
              <a:rPr lang="en-US" sz="1800" dirty="0" smtClean="0">
                <a:latin typeface="Arial" pitchFamily="34" charset="0"/>
                <a:cs typeface="Arial" pitchFamily="34" charset="0"/>
              </a:rPr>
              <a:t> </a:t>
            </a:r>
            <a:r>
              <a:rPr lang="en-US" sz="1800" dirty="0" smtClean="0">
                <a:latin typeface="Arial" pitchFamily="34" charset="0"/>
                <a:cs typeface="Arial" pitchFamily="34" charset="0"/>
              </a:rPr>
              <a:t>Catfish s</a:t>
            </a:r>
            <a:r>
              <a:rPr lang="en-US" sz="1800" dirty="0" smtClean="0">
                <a:latin typeface="Arial" pitchFamily="34" charset="0"/>
                <a:cs typeface="Arial" pitchFamily="34" charset="0"/>
              </a:rPr>
              <a:t>anctuaries.</a:t>
            </a:r>
            <a:endParaRPr lang="en-US" sz="1800" dirty="0">
              <a:latin typeface="Arial" pitchFamily="34" charset="0"/>
              <a:cs typeface="Arial" pitchFamily="34" charset="0"/>
            </a:endParaRPr>
          </a:p>
          <a:p>
            <a:pPr lvl="1">
              <a:buFont typeface="Arial" pitchFamily="34" charset="0"/>
              <a:buChar char="•"/>
            </a:pPr>
            <a:r>
              <a:rPr lang="en-US" sz="1800" b="1" dirty="0" smtClean="0">
                <a:latin typeface="Arial" pitchFamily="34" charset="0"/>
                <a:cs typeface="Arial" pitchFamily="34" charset="0"/>
              </a:rPr>
              <a:t>Commitment by the Wildlife </a:t>
            </a:r>
            <a:r>
              <a:rPr lang="en-US" sz="1800" b="1" dirty="0" smtClean="0">
                <a:latin typeface="Arial" pitchFamily="34" charset="0"/>
                <a:cs typeface="Arial" pitchFamily="34" charset="0"/>
              </a:rPr>
              <a:t>Departments of the three affected provinces </a:t>
            </a:r>
            <a:r>
              <a:rPr lang="en-US" sz="1800" dirty="0" smtClean="0">
                <a:latin typeface="Arial" pitchFamily="34" charset="0"/>
                <a:cs typeface="Arial" pitchFamily="34" charset="0"/>
              </a:rPr>
              <a:t>to </a:t>
            </a:r>
            <a:r>
              <a:rPr lang="en-US" sz="1800" dirty="0" smtClean="0">
                <a:latin typeface="Arial" pitchFamily="34" charset="0"/>
                <a:cs typeface="Arial" pitchFamily="34" charset="0"/>
              </a:rPr>
              <a:t>make staff </a:t>
            </a:r>
            <a:r>
              <a:rPr lang="en-US" sz="1800" dirty="0">
                <a:latin typeface="Arial" pitchFamily="34" charset="0"/>
                <a:cs typeface="Arial" pitchFamily="34" charset="0"/>
              </a:rPr>
              <a:t>available for </a:t>
            </a:r>
            <a:r>
              <a:rPr lang="en-US" sz="1800" dirty="0" smtClean="0">
                <a:latin typeface="Arial" pitchFamily="34" charset="0"/>
                <a:cs typeface="Arial" pitchFamily="34" charset="0"/>
              </a:rPr>
              <a:t>protection, </a:t>
            </a:r>
            <a:r>
              <a:rPr lang="en-US" sz="1800" dirty="0">
                <a:latin typeface="Arial" pitchFamily="34" charset="0"/>
                <a:cs typeface="Arial" pitchFamily="34" charset="0"/>
              </a:rPr>
              <a:t>and </a:t>
            </a:r>
            <a:r>
              <a:rPr lang="en-US" sz="1800" dirty="0" smtClean="0">
                <a:latin typeface="Arial" pitchFamily="34" charset="0"/>
                <a:cs typeface="Arial" pitchFamily="34" charset="0"/>
              </a:rPr>
              <a:t>coordination </a:t>
            </a:r>
            <a:r>
              <a:rPr lang="en-US" sz="1800" dirty="0">
                <a:latin typeface="Arial" pitchFamily="34" charset="0"/>
                <a:cs typeface="Arial" pitchFamily="34" charset="0"/>
              </a:rPr>
              <a:t>with other government line </a:t>
            </a:r>
            <a:r>
              <a:rPr lang="en-US" sz="1800" dirty="0" smtClean="0">
                <a:latin typeface="Arial" pitchFamily="34" charset="0"/>
                <a:cs typeface="Arial" pitchFamily="34" charset="0"/>
              </a:rPr>
              <a:t>departments and developers. </a:t>
            </a:r>
            <a:endParaRPr lang="en-US" sz="1800" dirty="0">
              <a:latin typeface="Arial" pitchFamily="34" charset="0"/>
              <a:cs typeface="Arial" pitchFamily="34" charset="0"/>
            </a:endParaRPr>
          </a:p>
          <a:p>
            <a:pPr lvl="1">
              <a:buFont typeface="Arial" pitchFamily="34" charset="0"/>
              <a:buChar char="•"/>
            </a:pPr>
            <a:r>
              <a:rPr lang="en-US" sz="1800" dirty="0">
                <a:latin typeface="Arial" pitchFamily="34" charset="0"/>
                <a:cs typeface="Arial" pitchFamily="34" charset="0"/>
              </a:rPr>
              <a:t>Commitment by </a:t>
            </a:r>
            <a:r>
              <a:rPr lang="en-US" sz="1800" dirty="0" smtClean="0">
                <a:latin typeface="Arial" pitchFamily="34" charset="0"/>
                <a:cs typeface="Arial" pitchFamily="34" charset="0"/>
              </a:rPr>
              <a:t>Wildlife Department to </a:t>
            </a:r>
            <a:r>
              <a:rPr lang="en-US" sz="1800" dirty="0">
                <a:latin typeface="Arial" pitchFamily="34" charset="0"/>
                <a:cs typeface="Arial" pitchFamily="34" charset="0"/>
              </a:rPr>
              <a:t>provide </a:t>
            </a:r>
            <a:r>
              <a:rPr lang="en-US" sz="1800" b="1" dirty="0">
                <a:latin typeface="Arial" pitchFamily="34" charset="0"/>
                <a:cs typeface="Arial" pitchFamily="34" charset="0"/>
              </a:rPr>
              <a:t>legal authority to the </a:t>
            </a:r>
            <a:r>
              <a:rPr lang="en-US" sz="1800" b="1" dirty="0" smtClean="0">
                <a:latin typeface="Arial" pitchFamily="34" charset="0"/>
                <a:cs typeface="Arial" pitchFamily="34" charset="0"/>
              </a:rPr>
              <a:t>Independent </a:t>
            </a:r>
            <a:r>
              <a:rPr lang="en-US" sz="1800" b="1" dirty="0">
                <a:latin typeface="Arial" pitchFamily="34" charset="0"/>
                <a:cs typeface="Arial" pitchFamily="34" charset="0"/>
              </a:rPr>
              <a:t>Organization</a:t>
            </a:r>
            <a:r>
              <a:rPr lang="en-US" sz="1800" dirty="0">
                <a:latin typeface="Arial" pitchFamily="34" charset="0"/>
                <a:cs typeface="Arial" pitchFamily="34" charset="0"/>
              </a:rPr>
              <a:t> for exercising powers under wildlife </a:t>
            </a:r>
            <a:r>
              <a:rPr lang="en-US" sz="1800" dirty="0" smtClean="0">
                <a:latin typeface="Arial" pitchFamily="34" charset="0"/>
                <a:cs typeface="Arial" pitchFamily="34" charset="0"/>
              </a:rPr>
              <a:t>legislation (e.g. Himalayan Wildlife Foundation)</a:t>
            </a:r>
            <a:endParaRPr lang="en-US" sz="1800" b="1" dirty="0">
              <a:latin typeface="Arial" pitchFamily="34" charset="0"/>
              <a:cs typeface="Arial" pitchFamily="34" charset="0"/>
            </a:endParaRPr>
          </a:p>
          <a:p>
            <a:pPr lvl="1">
              <a:buFont typeface="Arial" pitchFamily="34" charset="0"/>
              <a:buChar char="•"/>
            </a:pPr>
            <a:r>
              <a:rPr lang="en-US" sz="1800" b="1" dirty="0" smtClean="0">
                <a:latin typeface="Arial" pitchFamily="34" charset="0"/>
                <a:cs typeface="Arial" pitchFamily="34" charset="0"/>
              </a:rPr>
              <a:t>Construction of a </a:t>
            </a:r>
            <a:r>
              <a:rPr lang="en-US" sz="1800" b="1" dirty="0" err="1" smtClean="0">
                <a:latin typeface="Arial" pitchFamily="34" charset="0"/>
                <a:cs typeface="Arial" pitchFamily="34" charset="0"/>
              </a:rPr>
              <a:t>Mahaseer</a:t>
            </a:r>
            <a:r>
              <a:rPr lang="en-US" sz="1800" b="1" dirty="0" smtClean="0">
                <a:latin typeface="Arial" pitchFamily="34" charset="0"/>
                <a:cs typeface="Arial" pitchFamily="34" charset="0"/>
              </a:rPr>
              <a:t> / Kashmir catfish </a:t>
            </a:r>
            <a:r>
              <a:rPr lang="en-US" sz="1800" b="1" dirty="0">
                <a:latin typeface="Arial" pitchFamily="34" charset="0"/>
                <a:cs typeface="Arial" pitchFamily="34" charset="0"/>
              </a:rPr>
              <a:t>hatchery </a:t>
            </a:r>
            <a:r>
              <a:rPr lang="en-US" sz="1800" dirty="0" smtClean="0">
                <a:latin typeface="Arial" pitchFamily="34" charset="0"/>
                <a:cs typeface="Arial" pitchFamily="34" charset="0"/>
              </a:rPr>
              <a:t>for </a:t>
            </a:r>
            <a:r>
              <a:rPr lang="en-US" sz="1800" dirty="0">
                <a:latin typeface="Arial" pitchFamily="34" charset="0"/>
                <a:cs typeface="Arial" pitchFamily="34" charset="0"/>
              </a:rPr>
              <a:t>stocking of fish </a:t>
            </a:r>
            <a:r>
              <a:rPr lang="en-US" sz="1800" dirty="0" smtClean="0">
                <a:latin typeface="Arial" pitchFamily="34" charset="0"/>
                <a:cs typeface="Arial" pitchFamily="34" charset="0"/>
              </a:rPr>
              <a:t>in affected areas and avoid inbreeding / formation of subpopulations. </a:t>
            </a:r>
            <a:endParaRPr lang="en-US" sz="1800" dirty="0" smtClean="0">
              <a:latin typeface="Arial" pitchFamily="34" charset="0"/>
              <a:cs typeface="Arial" pitchFamily="34" charset="0"/>
            </a:endParaRPr>
          </a:p>
          <a:p>
            <a:pPr lvl="1">
              <a:buFont typeface="Arial" pitchFamily="34" charset="0"/>
              <a:buChar char="•"/>
            </a:pPr>
            <a:r>
              <a:rPr lang="en-US" altLang="en-US" sz="1800" dirty="0" smtClean="0">
                <a:latin typeface="Arial" charset="0"/>
                <a:cs typeface="Arial" charset="0"/>
              </a:rPr>
              <a:t>Basin-wide</a:t>
            </a:r>
            <a:r>
              <a:rPr lang="en-US" altLang="en-US" sz="1800" dirty="0" smtClean="0">
                <a:latin typeface="Arial" charset="0"/>
                <a:cs typeface="Arial" charset="0"/>
              </a:rPr>
              <a:t> </a:t>
            </a:r>
            <a:r>
              <a:rPr lang="en-US" altLang="en-US" sz="1800" b="1" dirty="0" smtClean="0">
                <a:latin typeface="Arial" charset="0"/>
                <a:cs typeface="Arial" charset="0"/>
              </a:rPr>
              <a:t>Mining </a:t>
            </a:r>
            <a:r>
              <a:rPr lang="en-US" altLang="en-US" sz="1800" b="1" dirty="0">
                <a:latin typeface="Arial" charset="0"/>
                <a:cs typeface="Arial" charset="0"/>
              </a:rPr>
              <a:t>Plan </a:t>
            </a:r>
            <a:r>
              <a:rPr lang="en-US" altLang="en-US" sz="1800" dirty="0" smtClean="0">
                <a:latin typeface="Arial" charset="0"/>
                <a:cs typeface="Arial" charset="0"/>
              </a:rPr>
              <a:t>to ensure a </a:t>
            </a:r>
            <a:r>
              <a:rPr lang="en-US" altLang="en-US" sz="1800" dirty="0">
                <a:latin typeface="Arial" charset="0"/>
                <a:cs typeface="Arial" charset="0"/>
              </a:rPr>
              <a:t>balance </a:t>
            </a:r>
            <a:r>
              <a:rPr lang="en-US" altLang="en-US" sz="1800" dirty="0" smtClean="0">
                <a:latin typeface="Arial" charset="0"/>
                <a:cs typeface="Arial" charset="0"/>
              </a:rPr>
              <a:t>between </a:t>
            </a:r>
            <a:r>
              <a:rPr lang="en-US" altLang="en-US" sz="1800" dirty="0">
                <a:latin typeface="Arial" charset="0"/>
                <a:cs typeface="Arial" charset="0"/>
              </a:rPr>
              <a:t>meeting community needs for sand and gravel and integrity of aquatic </a:t>
            </a:r>
            <a:r>
              <a:rPr lang="en-US" altLang="en-US" sz="1800" dirty="0" smtClean="0">
                <a:latin typeface="Arial" charset="0"/>
                <a:cs typeface="Arial" charset="0"/>
              </a:rPr>
              <a:t>habitats</a:t>
            </a:r>
            <a:endParaRPr lang="en-US" sz="1800" dirty="0">
              <a:latin typeface="Arial" pitchFamily="34" charset="0"/>
              <a:cs typeface="Arial" pitchFamily="34" charset="0"/>
            </a:endParaRPr>
          </a:p>
          <a:p>
            <a:pPr lvl="1">
              <a:buFont typeface="Arial" pitchFamily="34" charset="0"/>
              <a:buChar char="•"/>
            </a:pPr>
            <a:r>
              <a:rPr lang="en-US" sz="1800" b="1" dirty="0">
                <a:latin typeface="Arial" pitchFamily="34" charset="0"/>
                <a:cs typeface="Arial" pitchFamily="34" charset="0"/>
              </a:rPr>
              <a:t>Monitoring by an Independent Third Party </a:t>
            </a:r>
            <a:r>
              <a:rPr lang="en-US" sz="1800" dirty="0">
                <a:latin typeface="Arial" pitchFamily="34" charset="0"/>
                <a:cs typeface="Arial" pitchFamily="34" charset="0"/>
              </a:rPr>
              <a:t>on a long term </a:t>
            </a:r>
            <a:r>
              <a:rPr lang="en-US" sz="1800" dirty="0" smtClean="0">
                <a:latin typeface="Arial" pitchFamily="34" charset="0"/>
                <a:cs typeface="Arial" pitchFamily="34" charset="0"/>
              </a:rPr>
              <a:t>basis and</a:t>
            </a:r>
          </a:p>
          <a:p>
            <a:pPr lvl="1">
              <a:buFont typeface="Arial" pitchFamily="34" charset="0"/>
              <a:buChar char="•"/>
            </a:pPr>
            <a:r>
              <a:rPr lang="en-US" sz="1800" dirty="0" smtClean="0">
                <a:latin typeface="Arial" pitchFamily="34" charset="0"/>
                <a:cs typeface="Arial" pitchFamily="34" charset="0"/>
              </a:rPr>
              <a:t>Long term </a:t>
            </a:r>
            <a:r>
              <a:rPr lang="en-US" sz="1800" b="1" dirty="0" smtClean="0">
                <a:latin typeface="Arial" pitchFamily="34" charset="0"/>
                <a:cs typeface="Arial" pitchFamily="34" charset="0"/>
              </a:rPr>
              <a:t>Capacity Building and</a:t>
            </a:r>
            <a:r>
              <a:rPr lang="en-US" sz="1800" b="1" dirty="0">
                <a:latin typeface="Arial" pitchFamily="34" charset="0"/>
                <a:cs typeface="Arial" pitchFamily="34" charset="0"/>
              </a:rPr>
              <a:t> </a:t>
            </a:r>
            <a:r>
              <a:rPr lang="en-US" sz="1800" b="1" dirty="0" smtClean="0">
                <a:latin typeface="Arial" pitchFamily="34" charset="0"/>
                <a:cs typeface="Arial" pitchFamily="34" charset="0"/>
              </a:rPr>
              <a:t>Oversight </a:t>
            </a:r>
            <a:r>
              <a:rPr lang="en-US" sz="1800" b="1" dirty="0">
                <a:latin typeface="Arial" pitchFamily="34" charset="0"/>
                <a:cs typeface="Arial" pitchFamily="34" charset="0"/>
              </a:rPr>
              <a:t>and monitoring by the Provincial </a:t>
            </a:r>
            <a:r>
              <a:rPr lang="en-US" sz="1800" b="1" dirty="0" smtClean="0">
                <a:latin typeface="Arial" pitchFamily="34" charset="0"/>
                <a:cs typeface="Arial" pitchFamily="34" charset="0"/>
              </a:rPr>
              <a:t>EPA/Wildlife Management Departments</a:t>
            </a:r>
            <a:endParaRPr lang="en-US" sz="1800" dirty="0">
              <a:latin typeface="Arial" pitchFamily="34" charset="0"/>
              <a:cs typeface="Arial" pitchFamily="34" charset="0"/>
            </a:endParaRPr>
          </a:p>
        </p:txBody>
      </p:sp>
      <p:sp>
        <p:nvSpPr>
          <p:cNvPr id="3" name="Title 2"/>
          <p:cNvSpPr>
            <a:spLocks noGrp="1"/>
          </p:cNvSpPr>
          <p:nvPr>
            <p:ph type="title"/>
          </p:nvPr>
        </p:nvSpPr>
        <p:spPr/>
        <p:txBody>
          <a:bodyPr>
            <a:normAutofit fontScale="90000"/>
          </a:bodyPr>
          <a:lstStyle/>
          <a:p>
            <a:r>
              <a:rPr lang="en-US" sz="4000" dirty="0" smtClean="0"/>
              <a:t>Biodiversity Strategy</a:t>
            </a:r>
            <a:endParaRPr lang="en-US" sz="4000" dirty="0"/>
          </a:p>
        </p:txBody>
      </p:sp>
    </p:spTree>
    <p:extLst>
      <p:ext uri="{BB962C8B-B14F-4D97-AF65-F5344CB8AC3E}">
        <p14:creationId xmlns:p14="http://schemas.microsoft.com/office/powerpoint/2010/main" val="13086798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83045" y="198457"/>
            <a:ext cx="7425369" cy="5461706"/>
          </a:xfrm>
        </p:spPr>
      </p:pic>
      <p:sp>
        <p:nvSpPr>
          <p:cNvPr id="5" name="Rectangle 4"/>
          <p:cNvSpPr/>
          <p:nvPr/>
        </p:nvSpPr>
        <p:spPr>
          <a:xfrm>
            <a:off x="473724" y="5803904"/>
            <a:ext cx="8328752" cy="461665"/>
          </a:xfrm>
          <a:prstGeom prst="rect">
            <a:avLst/>
          </a:prstGeom>
        </p:spPr>
        <p:txBody>
          <a:bodyPr wrap="square">
            <a:spAutoFit/>
          </a:bodyPr>
          <a:lstStyle/>
          <a:p>
            <a:r>
              <a:rPr lang="es-ES" sz="1200"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3"/>
              </a:rPr>
              <a:t>http://www.ifc.org/wps/wcm/connect/news_ext_content/ifc_external_corporate_site/news+and+events/news/how+two+fish+are+changing+hydropower+in+pakistan</a:t>
            </a:r>
            <a:r>
              <a:rPr lang="es-ES" sz="1200" dirty="0">
                <a:latin typeface="Calibri" panose="020F0502020204030204" pitchFamily="34" charset="0"/>
                <a:ea typeface="Calibri" panose="020F0502020204030204" pitchFamily="34" charset="0"/>
                <a:cs typeface="Times New Roman" panose="02020603050405020304" pitchFamily="18" charset="0"/>
              </a:rPr>
              <a:t> </a:t>
            </a:r>
            <a:endParaRPr lang="en-US" sz="1200" dirty="0"/>
          </a:p>
        </p:txBody>
      </p:sp>
    </p:spTree>
    <p:extLst>
      <p:ext uri="{BB962C8B-B14F-4D97-AF65-F5344CB8AC3E}">
        <p14:creationId xmlns:p14="http://schemas.microsoft.com/office/powerpoint/2010/main" val="69506073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pPr>
              <a:defRPr/>
            </a:pPr>
            <a:fld id="{A91C009A-D183-4B06-A7F0-ADEC358427FA}" type="slidenum">
              <a:rPr lang="en-US" smtClean="0"/>
              <a:pPr>
                <a:defRPr/>
              </a:pPr>
              <a:t>58</a:t>
            </a:fld>
            <a:endParaRPr lang="en-US" dirty="0"/>
          </a:p>
        </p:txBody>
      </p:sp>
      <p:sp>
        <p:nvSpPr>
          <p:cNvPr id="4" name="Text Placeholder 3"/>
          <p:cNvSpPr>
            <a:spLocks noGrp="1"/>
          </p:cNvSpPr>
          <p:nvPr>
            <p:ph type="body" sz="quarter" idx="10"/>
          </p:nvPr>
        </p:nvSpPr>
        <p:spPr/>
        <p:txBody>
          <a:bodyPr/>
          <a:lstStyle/>
          <a:p>
            <a:pPr algn="l"/>
            <a:r>
              <a:rPr lang="en-US" dirty="0" smtClean="0"/>
              <a:t>In the News</a:t>
            </a:r>
            <a:endParaRPr lang="en-US" dirty="0"/>
          </a:p>
        </p:txBody>
      </p:sp>
      <p:pic>
        <p:nvPicPr>
          <p:cNvPr id="5"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5800" y="811192"/>
            <a:ext cx="3619500" cy="5306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721744" y="304397"/>
            <a:ext cx="4005811" cy="5782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124200" y="1798637"/>
            <a:ext cx="5030787" cy="383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Content Placeholder 3"/>
          <p:cNvPicPr>
            <a:picLocks noGrp="1" noChangeAspect="1"/>
          </p:cNvPicPr>
          <p:nvPr>
            <p:ph idx="1"/>
          </p:nvPr>
        </p:nvPicPr>
        <p:blipFill>
          <a:blip r:embed="rId6"/>
          <a:stretch>
            <a:fillRect/>
          </a:stretch>
        </p:blipFill>
        <p:spPr>
          <a:xfrm>
            <a:off x="280928" y="1222653"/>
            <a:ext cx="4159888" cy="4253308"/>
          </a:xfrm>
          <a:prstGeom prst="rect">
            <a:avLst/>
          </a:prstGeom>
        </p:spPr>
      </p:pic>
      <p:sp>
        <p:nvSpPr>
          <p:cNvPr id="9" name="Rectangle 8"/>
          <p:cNvSpPr/>
          <p:nvPr/>
        </p:nvSpPr>
        <p:spPr>
          <a:xfrm>
            <a:off x="1200943" y="2215277"/>
            <a:ext cx="7580313" cy="2585323"/>
          </a:xfrm>
          <a:prstGeom prst="rect">
            <a:avLst/>
          </a:prstGeom>
          <a:solidFill>
            <a:srgbClr val="0070C0"/>
          </a:solidFill>
        </p:spPr>
        <p:txBody>
          <a:bodyPr wrap="square">
            <a:spAutoFit/>
          </a:bodyPr>
          <a:lstStyle/>
          <a:p>
            <a:pPr>
              <a:defRPr/>
            </a:pPr>
            <a:r>
              <a:rPr lang="en-US" dirty="0" smtClean="0">
                <a:solidFill>
                  <a:schemeClr val="bg2"/>
                </a:solidFill>
              </a:rPr>
              <a:t>“Consistent with environmental guidelines of </a:t>
            </a:r>
            <a:r>
              <a:rPr lang="en-US" dirty="0" smtClean="0">
                <a:solidFill>
                  <a:srgbClr val="FFFF00"/>
                </a:solidFill>
              </a:rPr>
              <a:t>International Finance Corporation and Asian Development Bank</a:t>
            </a:r>
            <a:r>
              <a:rPr lang="en-US" dirty="0" smtClean="0">
                <a:solidFill>
                  <a:schemeClr val="bg2"/>
                </a:solidFill>
              </a:rPr>
              <a:t>, the Project has been </a:t>
            </a:r>
            <a:r>
              <a:rPr lang="en-US" dirty="0" smtClean="0">
                <a:solidFill>
                  <a:srgbClr val="FFFF00"/>
                </a:solidFill>
              </a:rPr>
              <a:t>designed to achieve net gain in population of endangered species through implementation of a biodiversity action plan</a:t>
            </a:r>
            <a:r>
              <a:rPr lang="en-US" dirty="0" smtClean="0">
                <a:solidFill>
                  <a:schemeClr val="bg2"/>
                </a:solidFill>
              </a:rPr>
              <a:t> that would be partly financed by electricity revenues from the Project.</a:t>
            </a:r>
          </a:p>
          <a:p>
            <a:pPr>
              <a:defRPr/>
            </a:pPr>
            <a:r>
              <a:rPr lang="en-US" dirty="0" smtClean="0">
                <a:solidFill>
                  <a:schemeClr val="bg2"/>
                </a:solidFill>
              </a:rPr>
              <a:t>This novel approach to conservation has support from independent environmental organizations, prominent among which were </a:t>
            </a:r>
            <a:r>
              <a:rPr lang="en-US" dirty="0" smtClean="0">
                <a:solidFill>
                  <a:srgbClr val="FFFF00"/>
                </a:solidFill>
              </a:rPr>
              <a:t>Himalayan Wildlife Foundation and World Wildlife Fund (WWF-Pakistan)</a:t>
            </a:r>
            <a:r>
              <a:rPr lang="en-US" dirty="0" smtClean="0">
                <a:solidFill>
                  <a:schemeClr val="bg2"/>
                </a:solidFill>
              </a:rPr>
              <a:t>, which were actively consulted during Project development”</a:t>
            </a:r>
            <a:r>
              <a:rPr lang="es-ES" dirty="0" smtClean="0">
                <a:solidFill>
                  <a:schemeClr val="bg2"/>
                </a:solidFill>
              </a:rPr>
              <a:t>.</a:t>
            </a:r>
            <a:endParaRPr lang="en-US" dirty="0">
              <a:solidFill>
                <a:schemeClr val="bg2"/>
              </a:solidFill>
            </a:endParaRPr>
          </a:p>
        </p:txBody>
      </p:sp>
    </p:spTree>
    <p:extLst>
      <p:ext uri="{BB962C8B-B14F-4D97-AF65-F5344CB8AC3E}">
        <p14:creationId xmlns:p14="http://schemas.microsoft.com/office/powerpoint/2010/main" val="919072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1000"/>
                                        <p:tgtEl>
                                          <p:spTgt spid="7"/>
                                        </p:tgtEl>
                                      </p:cBhvr>
                                    </p:animEffect>
                                    <p:anim calcmode="lin" valueType="num">
                                      <p:cBhvr>
                                        <p:cTn id="17" dur="1000" fill="hold"/>
                                        <p:tgtEl>
                                          <p:spTgt spid="7"/>
                                        </p:tgtEl>
                                        <p:attrNameLst>
                                          <p:attrName>ppt_x</p:attrName>
                                        </p:attrNameLst>
                                      </p:cBhvr>
                                      <p:tavLst>
                                        <p:tav tm="0">
                                          <p:val>
                                            <p:strVal val="#ppt_x"/>
                                          </p:val>
                                        </p:tav>
                                        <p:tav tm="100000">
                                          <p:val>
                                            <p:strVal val="#ppt_x"/>
                                          </p:val>
                                        </p:tav>
                                      </p:tavLst>
                                    </p:anim>
                                    <p:anim calcmode="lin" valueType="num">
                                      <p:cBhvr>
                                        <p:cTn id="1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down)">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8002" name="Rectangle 1"/>
          <p:cNvSpPr>
            <a:spLocks noChangeArrowheads="1"/>
          </p:cNvSpPr>
          <p:nvPr/>
        </p:nvSpPr>
        <p:spPr bwMode="auto">
          <a:xfrm>
            <a:off x="650875" y="626411"/>
            <a:ext cx="8145463" cy="54861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8580" tIns="34290" rIns="68580" bIns="34290" anchor="ctr">
            <a:spAutoFit/>
          </a:bodyPr>
          <a:lstStyle>
            <a:lvl1pPr defTabSz="685800">
              <a:defRPr sz="1600" b="1">
                <a:solidFill>
                  <a:schemeClr val="tx1"/>
                </a:solidFill>
                <a:latin typeface="Trebuchet MS" panose="020B0603020202020204" pitchFamily="34" charset="0"/>
                <a:ea typeface="MS PGothic" panose="020B0600070205080204" pitchFamily="34" charset="-128"/>
              </a:defRPr>
            </a:lvl1pPr>
            <a:lvl2pPr marL="742950" indent="-285750" defTabSz="685800">
              <a:defRPr sz="1600" b="1">
                <a:solidFill>
                  <a:schemeClr val="tx1"/>
                </a:solidFill>
                <a:latin typeface="Trebuchet MS" panose="020B0603020202020204" pitchFamily="34" charset="0"/>
                <a:ea typeface="MS PGothic" panose="020B0600070205080204" pitchFamily="34" charset="-128"/>
              </a:defRPr>
            </a:lvl2pPr>
            <a:lvl3pPr marL="1143000" indent="-228600" defTabSz="685800">
              <a:defRPr sz="1600" b="1">
                <a:solidFill>
                  <a:schemeClr val="tx1"/>
                </a:solidFill>
                <a:latin typeface="Trebuchet MS" panose="020B0603020202020204" pitchFamily="34" charset="0"/>
                <a:ea typeface="MS PGothic" panose="020B0600070205080204" pitchFamily="34" charset="-128"/>
              </a:defRPr>
            </a:lvl3pPr>
            <a:lvl4pPr marL="1600200" indent="-228600" defTabSz="685800">
              <a:defRPr sz="1600" b="1">
                <a:solidFill>
                  <a:schemeClr val="tx1"/>
                </a:solidFill>
                <a:latin typeface="Trebuchet MS" panose="020B0603020202020204" pitchFamily="34" charset="0"/>
                <a:ea typeface="MS PGothic" panose="020B0600070205080204" pitchFamily="34" charset="-128"/>
              </a:defRPr>
            </a:lvl4pPr>
            <a:lvl5pPr marL="2057400" indent="-228600" defTabSz="685800">
              <a:defRPr sz="1600" b="1">
                <a:solidFill>
                  <a:schemeClr val="tx1"/>
                </a:solidFill>
                <a:latin typeface="Trebuchet MS" panose="020B0603020202020204" pitchFamily="34" charset="0"/>
                <a:ea typeface="MS PGothic" panose="020B0600070205080204" pitchFamily="34" charset="-128"/>
              </a:defRPr>
            </a:lvl5pPr>
            <a:lvl6pPr marL="2514600" indent="-228600" defTabSz="685800" eaLnBrk="0" fontAlgn="base" hangingPunct="0">
              <a:spcBef>
                <a:spcPct val="0"/>
              </a:spcBef>
              <a:spcAft>
                <a:spcPct val="0"/>
              </a:spcAft>
              <a:defRPr sz="1600" b="1">
                <a:solidFill>
                  <a:schemeClr val="tx1"/>
                </a:solidFill>
                <a:latin typeface="Trebuchet MS" panose="020B0603020202020204" pitchFamily="34" charset="0"/>
                <a:ea typeface="MS PGothic" panose="020B0600070205080204" pitchFamily="34" charset="-128"/>
              </a:defRPr>
            </a:lvl6pPr>
            <a:lvl7pPr marL="2971800" indent="-228600" defTabSz="685800" eaLnBrk="0" fontAlgn="base" hangingPunct="0">
              <a:spcBef>
                <a:spcPct val="0"/>
              </a:spcBef>
              <a:spcAft>
                <a:spcPct val="0"/>
              </a:spcAft>
              <a:defRPr sz="1600" b="1">
                <a:solidFill>
                  <a:schemeClr val="tx1"/>
                </a:solidFill>
                <a:latin typeface="Trebuchet MS" panose="020B0603020202020204" pitchFamily="34" charset="0"/>
                <a:ea typeface="MS PGothic" panose="020B0600070205080204" pitchFamily="34" charset="-128"/>
              </a:defRPr>
            </a:lvl7pPr>
            <a:lvl8pPr marL="3429000" indent="-228600" defTabSz="685800" eaLnBrk="0" fontAlgn="base" hangingPunct="0">
              <a:spcBef>
                <a:spcPct val="0"/>
              </a:spcBef>
              <a:spcAft>
                <a:spcPct val="0"/>
              </a:spcAft>
              <a:defRPr sz="1600" b="1">
                <a:solidFill>
                  <a:schemeClr val="tx1"/>
                </a:solidFill>
                <a:latin typeface="Trebuchet MS" panose="020B0603020202020204" pitchFamily="34" charset="0"/>
                <a:ea typeface="MS PGothic" panose="020B0600070205080204" pitchFamily="34" charset="-128"/>
              </a:defRPr>
            </a:lvl8pPr>
            <a:lvl9pPr marL="3886200" indent="-228600" defTabSz="685800" eaLnBrk="0" fontAlgn="base" hangingPunct="0">
              <a:spcBef>
                <a:spcPct val="0"/>
              </a:spcBef>
              <a:spcAft>
                <a:spcPct val="0"/>
              </a:spcAft>
              <a:defRPr sz="1600" b="1">
                <a:solidFill>
                  <a:schemeClr val="tx1"/>
                </a:solidFill>
                <a:latin typeface="Trebuchet MS" panose="020B0603020202020204" pitchFamily="34" charset="0"/>
                <a:ea typeface="MS PGothic" panose="020B0600070205080204" pitchFamily="34" charset="-128"/>
              </a:defRPr>
            </a:lvl9pPr>
          </a:lstStyle>
          <a:p>
            <a:r>
              <a:rPr lang="en-US" altLang="en-US" b="0" dirty="0">
                <a:solidFill>
                  <a:srgbClr val="000000"/>
                </a:solidFill>
                <a:latin typeface="UICTFontTextStyleBody"/>
                <a:ea typeface="Calibri" panose="020F0502020204030204" pitchFamily="34" charset="0"/>
                <a:cs typeface="Times New Roman" panose="02020603050405020304" pitchFamily="18" charset="0"/>
                <a:hlinkClick r:id="rId2"/>
              </a:rPr>
              <a:t>http://www.dailytimes.com.pk/business/18-Mar-2015/biodiversity-action-plan-to-protect-endangered-fish</a:t>
            </a:r>
            <a:r>
              <a:rPr lang="en-US" altLang="en-US" b="0" dirty="0">
                <a:solidFill>
                  <a:srgbClr val="000000"/>
                </a:solidFill>
                <a:latin typeface="UICTFontTextStyleBody"/>
                <a:ea typeface="Calibri" panose="020F0502020204030204" pitchFamily="34" charset="0"/>
                <a:cs typeface="Times New Roman" panose="02020603050405020304" pitchFamily="18" charset="0"/>
              </a:rPr>
              <a:t/>
            </a:r>
            <a:br>
              <a:rPr lang="en-US" altLang="en-US" b="0" dirty="0">
                <a:solidFill>
                  <a:srgbClr val="000000"/>
                </a:solidFill>
                <a:latin typeface="UICTFontTextStyleBody"/>
                <a:ea typeface="Calibri" panose="020F0502020204030204" pitchFamily="34" charset="0"/>
                <a:cs typeface="Times New Roman" panose="02020603050405020304" pitchFamily="18" charset="0"/>
              </a:rPr>
            </a:br>
            <a:r>
              <a:rPr lang="en-US" altLang="en-US" b="0" dirty="0">
                <a:solidFill>
                  <a:srgbClr val="000000"/>
                </a:solidFill>
                <a:latin typeface="UICTFontTextStyleBody"/>
                <a:ea typeface="Calibri" panose="020F0502020204030204" pitchFamily="34" charset="0"/>
                <a:cs typeface="Times New Roman" panose="02020603050405020304" pitchFamily="18" charset="0"/>
              </a:rPr>
              <a:t/>
            </a:r>
            <a:br>
              <a:rPr lang="en-US" altLang="en-US" b="0" dirty="0">
                <a:solidFill>
                  <a:srgbClr val="000000"/>
                </a:solidFill>
                <a:latin typeface="UICTFontTextStyleBody"/>
                <a:ea typeface="Calibri" panose="020F0502020204030204" pitchFamily="34" charset="0"/>
                <a:cs typeface="Times New Roman" panose="02020603050405020304" pitchFamily="18" charset="0"/>
              </a:rPr>
            </a:br>
            <a:r>
              <a:rPr lang="en-US" altLang="en-US" b="0" dirty="0">
                <a:solidFill>
                  <a:srgbClr val="000000"/>
                </a:solidFill>
                <a:latin typeface="UICTFontTextStyleBody"/>
                <a:ea typeface="Calibri" panose="020F0502020204030204" pitchFamily="34" charset="0"/>
                <a:cs typeface="Times New Roman" panose="02020603050405020304" pitchFamily="18" charset="0"/>
                <a:hlinkClick r:id="rId3"/>
              </a:rPr>
              <a:t>http://tribune.com.pk/story/854885/gulpur-power-plant-ajk-govt-south-korean-firm-sign-agreements/</a:t>
            </a:r>
            <a:r>
              <a:rPr lang="en-US" altLang="en-US" b="0" dirty="0">
                <a:solidFill>
                  <a:srgbClr val="000000"/>
                </a:solidFill>
                <a:latin typeface="UICTFontTextStyleBody"/>
                <a:ea typeface="Calibri" panose="020F0502020204030204" pitchFamily="34" charset="0"/>
                <a:cs typeface="Times New Roman" panose="02020603050405020304" pitchFamily="18" charset="0"/>
              </a:rPr>
              <a:t/>
            </a:r>
            <a:br>
              <a:rPr lang="en-US" altLang="en-US" b="0" dirty="0">
                <a:solidFill>
                  <a:srgbClr val="000000"/>
                </a:solidFill>
                <a:latin typeface="UICTFontTextStyleBody"/>
                <a:ea typeface="Calibri" panose="020F0502020204030204" pitchFamily="34" charset="0"/>
                <a:cs typeface="Times New Roman" panose="02020603050405020304" pitchFamily="18" charset="0"/>
              </a:rPr>
            </a:br>
            <a:r>
              <a:rPr lang="en-US" altLang="en-US" b="0" dirty="0">
                <a:solidFill>
                  <a:srgbClr val="000000"/>
                </a:solidFill>
                <a:latin typeface="UICTFontTextStyleBody"/>
                <a:ea typeface="Calibri" panose="020F0502020204030204" pitchFamily="34" charset="0"/>
                <a:cs typeface="Times New Roman" panose="02020603050405020304" pitchFamily="18" charset="0"/>
              </a:rPr>
              <a:t/>
            </a:r>
            <a:br>
              <a:rPr lang="en-US" altLang="en-US" b="0" dirty="0">
                <a:solidFill>
                  <a:srgbClr val="000000"/>
                </a:solidFill>
                <a:latin typeface="UICTFontTextStyleBody"/>
                <a:ea typeface="Calibri" panose="020F0502020204030204" pitchFamily="34" charset="0"/>
                <a:cs typeface="Times New Roman" panose="02020603050405020304" pitchFamily="18" charset="0"/>
              </a:rPr>
            </a:br>
            <a:r>
              <a:rPr lang="en-US" altLang="en-US" b="0" dirty="0">
                <a:solidFill>
                  <a:srgbClr val="000000"/>
                </a:solidFill>
                <a:latin typeface="UICTFontTextStyleBody"/>
                <a:ea typeface="Calibri" panose="020F0502020204030204" pitchFamily="34" charset="0"/>
                <a:cs typeface="Times New Roman" panose="02020603050405020304" pitchFamily="18" charset="0"/>
                <a:hlinkClick r:id="rId4"/>
              </a:rPr>
              <a:t>http://thefinancialdaily.com/NewsDetail/185371.aspx</a:t>
            </a:r>
            <a:r>
              <a:rPr lang="en-US" altLang="en-US" b="0" dirty="0">
                <a:solidFill>
                  <a:srgbClr val="000000"/>
                </a:solidFill>
                <a:latin typeface="UICTFontTextStyleBody"/>
                <a:ea typeface="Calibri" panose="020F0502020204030204" pitchFamily="34" charset="0"/>
                <a:cs typeface="Times New Roman" panose="02020603050405020304" pitchFamily="18" charset="0"/>
              </a:rPr>
              <a:t/>
            </a:r>
            <a:br>
              <a:rPr lang="en-US" altLang="en-US" b="0" dirty="0">
                <a:solidFill>
                  <a:srgbClr val="000000"/>
                </a:solidFill>
                <a:latin typeface="UICTFontTextStyleBody"/>
                <a:ea typeface="Calibri" panose="020F0502020204030204" pitchFamily="34" charset="0"/>
                <a:cs typeface="Times New Roman" panose="02020603050405020304" pitchFamily="18" charset="0"/>
              </a:rPr>
            </a:br>
            <a:r>
              <a:rPr lang="en-US" altLang="en-US" b="0" dirty="0">
                <a:solidFill>
                  <a:srgbClr val="000000"/>
                </a:solidFill>
                <a:latin typeface="UICTFontTextStyleBody"/>
                <a:ea typeface="Calibri" panose="020F0502020204030204" pitchFamily="34" charset="0"/>
                <a:cs typeface="Times New Roman" panose="02020603050405020304" pitchFamily="18" charset="0"/>
              </a:rPr>
              <a:t/>
            </a:r>
            <a:br>
              <a:rPr lang="en-US" altLang="en-US" b="0" dirty="0">
                <a:solidFill>
                  <a:srgbClr val="000000"/>
                </a:solidFill>
                <a:latin typeface="UICTFontTextStyleBody"/>
                <a:ea typeface="Calibri" panose="020F0502020204030204" pitchFamily="34" charset="0"/>
                <a:cs typeface="Times New Roman" panose="02020603050405020304" pitchFamily="18" charset="0"/>
              </a:rPr>
            </a:br>
            <a:r>
              <a:rPr lang="en-US" altLang="en-US" b="0" dirty="0">
                <a:solidFill>
                  <a:srgbClr val="000000"/>
                </a:solidFill>
                <a:latin typeface="UICTFontTextStyleBody"/>
                <a:ea typeface="Calibri" panose="020F0502020204030204" pitchFamily="34" charset="0"/>
                <a:cs typeface="Times New Roman" panose="02020603050405020304" pitchFamily="18" charset="0"/>
                <a:hlinkClick r:id="rId5"/>
              </a:rPr>
              <a:t>http://www.sabahnews.net/national/biodiversity-action-plan-of-102mw-gulpur-project-to-protect-endangered-fish/</a:t>
            </a:r>
            <a:r>
              <a:rPr lang="en-US" altLang="en-US" b="0" dirty="0">
                <a:solidFill>
                  <a:srgbClr val="000000"/>
                </a:solidFill>
                <a:latin typeface="UICTFontTextStyleBody"/>
                <a:ea typeface="Calibri" panose="020F0502020204030204" pitchFamily="34" charset="0"/>
                <a:cs typeface="Times New Roman" panose="02020603050405020304" pitchFamily="18" charset="0"/>
              </a:rPr>
              <a:t/>
            </a:r>
            <a:br>
              <a:rPr lang="en-US" altLang="en-US" b="0" dirty="0">
                <a:solidFill>
                  <a:srgbClr val="000000"/>
                </a:solidFill>
                <a:latin typeface="UICTFontTextStyleBody"/>
                <a:ea typeface="Calibri" panose="020F0502020204030204" pitchFamily="34" charset="0"/>
                <a:cs typeface="Times New Roman" panose="02020603050405020304" pitchFamily="18" charset="0"/>
              </a:rPr>
            </a:br>
            <a:r>
              <a:rPr lang="en-US" altLang="en-US" b="0" dirty="0">
                <a:solidFill>
                  <a:srgbClr val="000000"/>
                </a:solidFill>
                <a:latin typeface="UICTFontTextStyleBody"/>
                <a:ea typeface="Calibri" panose="020F0502020204030204" pitchFamily="34" charset="0"/>
                <a:cs typeface="Times New Roman" panose="02020603050405020304" pitchFamily="18" charset="0"/>
              </a:rPr>
              <a:t/>
            </a:r>
            <a:br>
              <a:rPr lang="en-US" altLang="en-US" b="0" dirty="0">
                <a:solidFill>
                  <a:srgbClr val="000000"/>
                </a:solidFill>
                <a:latin typeface="UICTFontTextStyleBody"/>
                <a:ea typeface="Calibri" panose="020F0502020204030204" pitchFamily="34" charset="0"/>
                <a:cs typeface="Times New Roman" panose="02020603050405020304" pitchFamily="18" charset="0"/>
              </a:rPr>
            </a:br>
            <a:r>
              <a:rPr lang="en-US" altLang="en-US" b="0" dirty="0">
                <a:solidFill>
                  <a:srgbClr val="000000"/>
                </a:solidFill>
                <a:latin typeface="UICTFontTextStyleBody"/>
                <a:ea typeface="Calibri" panose="020F0502020204030204" pitchFamily="34" charset="0"/>
                <a:cs typeface="Times New Roman" panose="02020603050405020304" pitchFamily="18" charset="0"/>
                <a:hlinkClick r:id="rId6"/>
              </a:rPr>
              <a:t>http://www.southasianmedia.net/stories/pakistan/english-language-media/gulpur-power-plant-ajk-govt-south-korean-firm-sign-agreements-story</a:t>
            </a:r>
            <a:endParaRPr lang="en-US" altLang="en-US" b="0" dirty="0">
              <a:ea typeface="Calibri" panose="020F0502020204030204" pitchFamily="34" charset="0"/>
              <a:cs typeface="Times New Roman" panose="02020603050405020304" pitchFamily="18" charset="0"/>
            </a:endParaRPr>
          </a:p>
          <a:p>
            <a:r>
              <a:rPr lang="en-US" altLang="en-US" b="0" dirty="0">
                <a:latin typeface="UICTFontTextStyleBody"/>
                <a:ea typeface="Calibri" panose="020F0502020204030204" pitchFamily="34" charset="0"/>
                <a:cs typeface="Times New Roman" panose="02020603050405020304" pitchFamily="18" charset="0"/>
              </a:rPr>
              <a:t> </a:t>
            </a:r>
            <a:endParaRPr lang="en-US" altLang="en-US" b="0" dirty="0"/>
          </a:p>
          <a:p>
            <a:r>
              <a:rPr lang="en-US" altLang="en-US" b="0" dirty="0">
                <a:solidFill>
                  <a:srgbClr val="000000"/>
                </a:solidFill>
                <a:latin typeface="UICTFontTextStyleBody"/>
                <a:hlinkClick r:id="rId7"/>
              </a:rPr>
              <a:t>http://www.pakistantoday.com.pk/2015/03/17/business/ajk-powering-up-with-102mw-hydro-project/</a:t>
            </a:r>
            <a:r>
              <a:rPr lang="en-US" altLang="en-US" b="0" dirty="0">
                <a:solidFill>
                  <a:srgbClr val="000000"/>
                </a:solidFill>
                <a:latin typeface="UICTFontTextStyleBody"/>
              </a:rPr>
              <a:t/>
            </a:r>
            <a:br>
              <a:rPr lang="en-US" altLang="en-US" b="0" dirty="0">
                <a:solidFill>
                  <a:srgbClr val="000000"/>
                </a:solidFill>
                <a:latin typeface="UICTFontTextStyleBody"/>
              </a:rPr>
            </a:br>
            <a:r>
              <a:rPr lang="en-US" altLang="en-US" b="0" dirty="0">
                <a:solidFill>
                  <a:srgbClr val="000000"/>
                </a:solidFill>
                <a:latin typeface="UICTFontTextStyleBody"/>
              </a:rPr>
              <a:t/>
            </a:r>
            <a:br>
              <a:rPr lang="en-US" altLang="en-US" b="0" dirty="0">
                <a:solidFill>
                  <a:srgbClr val="000000"/>
                </a:solidFill>
                <a:latin typeface="UICTFontTextStyleBody"/>
              </a:rPr>
            </a:br>
            <a:r>
              <a:rPr lang="en-US" altLang="en-US" b="0" dirty="0">
                <a:solidFill>
                  <a:srgbClr val="000000"/>
                </a:solidFill>
                <a:latin typeface="UICTFontTextStyleBody"/>
                <a:hlinkClick r:id="rId8"/>
              </a:rPr>
              <a:t>http://www.lhrtimes.com/2015/03/16/three-agreements-signed-for-102mw-gulpur-project-in-ajk-241961</a:t>
            </a:r>
            <a:r>
              <a:rPr lang="en-US" altLang="en-US" b="0" dirty="0" smtClean="0">
                <a:solidFill>
                  <a:srgbClr val="000000"/>
                </a:solidFill>
                <a:latin typeface="UICTFontTextStyleBody"/>
                <a:hlinkClick r:id="rId8"/>
              </a:rPr>
              <a:t>/</a:t>
            </a:r>
            <a:endParaRPr lang="en-US" altLang="en-US" b="0" dirty="0" smtClean="0">
              <a:solidFill>
                <a:srgbClr val="000000"/>
              </a:solidFill>
              <a:latin typeface="UICTFontTextStyleBody"/>
            </a:endParaRPr>
          </a:p>
          <a:p>
            <a:endParaRPr lang="en-US" altLang="en-US" b="0" dirty="0">
              <a:solidFill>
                <a:srgbClr val="000000"/>
              </a:solidFill>
              <a:latin typeface="UICTFontTextStyleBody"/>
            </a:endParaRPr>
          </a:p>
          <a:p>
            <a:r>
              <a:rPr lang="en-US" b="0" dirty="0">
                <a:solidFill>
                  <a:srgbClr val="000000"/>
                </a:solidFill>
                <a:latin typeface="UICTFontTextStyleBody"/>
                <a:hlinkClick r:id="rId9"/>
              </a:rPr>
              <a:t>http://www.dawn.com/news/1289790/earthly-matters-saving-the-mighty-mahasheer</a:t>
            </a:r>
            <a:endParaRPr lang="en-US" b="0" dirty="0">
              <a:solidFill>
                <a:srgbClr val="000000"/>
              </a:solidFill>
              <a:latin typeface="UICTFontTextStyleBody"/>
            </a:endParaRPr>
          </a:p>
          <a:p>
            <a:endParaRPr lang="en-US" altLang="en-US" b="0" dirty="0">
              <a:latin typeface="Arial" panose="020B0604020202020204" pitchFamily="34" charset="0"/>
            </a:endParaRPr>
          </a:p>
        </p:txBody>
      </p:sp>
    </p:spTree>
    <p:extLst>
      <p:ext uri="{BB962C8B-B14F-4D97-AF65-F5344CB8AC3E}">
        <p14:creationId xmlns:p14="http://schemas.microsoft.com/office/powerpoint/2010/main" val="25684286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4637719"/>
            <a:ext cx="9144000" cy="1674673"/>
            <a:chOff x="0" y="4606783"/>
            <a:chExt cx="9144000" cy="1674673"/>
          </a:xfrm>
        </p:grpSpPr>
        <p:pic>
          <p:nvPicPr>
            <p:cNvPr id="5" name="Picture 12" descr="C:\Users\hali\Desktop\NVE\Zone B\DSC03217.JPG"/>
            <p:cNvPicPr>
              <a:picLocks noChangeAspect="1" noChangeArrowheads="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rcRect b="28876"/>
            <a:stretch>
              <a:fillRect/>
            </a:stretch>
          </p:blipFill>
          <p:spPr bwMode="auto">
            <a:xfrm>
              <a:off x="0" y="4630573"/>
              <a:ext cx="2292266" cy="1650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p:cNvPicPr>
              <a:picLocks noChangeAspect="1" noChangeArrowheads="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284497" y="4618237"/>
              <a:ext cx="2310346" cy="1663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descr="P:\GHP\Z - Photograph\Selected Pictures\Egyptian Vulture.jpg"/>
            <p:cNvPicPr>
              <a:picLocks noChangeAspect="1" noChangeArrowheads="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rcRect t="7584"/>
            <a:stretch>
              <a:fillRect/>
            </a:stretch>
          </p:blipFill>
          <p:spPr bwMode="auto">
            <a:xfrm>
              <a:off x="4572000" y="4606783"/>
              <a:ext cx="2284497" cy="1674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p:cNvPicPr>
              <a:picLocks noChangeAspect="1" noChangeArrowheads="1"/>
            </p:cNvPicPr>
            <p:nvPr/>
          </p:nvPicPr>
          <p:blipFill>
            <a:blip r:embed="rId5"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856497" y="4610818"/>
              <a:ext cx="2287503" cy="1670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 name="Title 1"/>
          <p:cNvSpPr>
            <a:spLocks noGrp="1"/>
          </p:cNvSpPr>
          <p:nvPr>
            <p:ph type="title"/>
          </p:nvPr>
        </p:nvSpPr>
        <p:spPr/>
        <p:txBody>
          <a:bodyPr>
            <a:normAutofit fontScale="90000"/>
          </a:bodyPr>
          <a:lstStyle/>
          <a:p>
            <a:r>
              <a:rPr lang="en-US" dirty="0" err="1" smtClean="0"/>
              <a:t>Gulpur</a:t>
            </a:r>
            <a:r>
              <a:rPr lang="en-US" dirty="0" smtClean="0"/>
              <a:t> HPP (Pakistan)</a:t>
            </a:r>
            <a:endParaRPr lang="en-US" dirty="0"/>
          </a:p>
        </p:txBody>
      </p:sp>
      <p:sp>
        <p:nvSpPr>
          <p:cNvPr id="3" name="Content Placeholder 2"/>
          <p:cNvSpPr>
            <a:spLocks noGrp="1"/>
          </p:cNvSpPr>
          <p:nvPr>
            <p:ph idx="1"/>
          </p:nvPr>
        </p:nvSpPr>
        <p:spPr>
          <a:xfrm>
            <a:off x="480043" y="913420"/>
            <a:ext cx="8229600" cy="4678363"/>
          </a:xfrm>
        </p:spPr>
        <p:txBody>
          <a:bodyPr>
            <a:normAutofit fontScale="85000" lnSpcReduction="10000"/>
          </a:bodyPr>
          <a:lstStyle/>
          <a:p>
            <a:r>
              <a:rPr lang="en-US" dirty="0" smtClean="0"/>
              <a:t>102 </a:t>
            </a:r>
            <a:r>
              <a:rPr lang="en-US" dirty="0" smtClean="0"/>
              <a:t>MW greenfield run-of-the-river HP project in the </a:t>
            </a:r>
            <a:r>
              <a:rPr lang="en-US" dirty="0" err="1" smtClean="0"/>
              <a:t>Kolti</a:t>
            </a:r>
            <a:r>
              <a:rPr lang="en-US" dirty="0" smtClean="0"/>
              <a:t> District, Eastern Pakistan / Azad Jammu and Kashmir (AJK) region.</a:t>
            </a:r>
          </a:p>
          <a:p>
            <a:r>
              <a:rPr lang="en-US" dirty="0" smtClean="0"/>
              <a:t>Main construction to </a:t>
            </a:r>
            <a:r>
              <a:rPr lang="en-US" dirty="0" smtClean="0"/>
              <a:t>begun </a:t>
            </a:r>
            <a:r>
              <a:rPr lang="en-US" dirty="0" smtClean="0"/>
              <a:t>on </a:t>
            </a:r>
            <a:r>
              <a:rPr lang="en-US" dirty="0" smtClean="0"/>
              <a:t>late </a:t>
            </a:r>
            <a:r>
              <a:rPr lang="en-US" dirty="0" smtClean="0"/>
              <a:t>2015</a:t>
            </a:r>
          </a:p>
          <a:p>
            <a:r>
              <a:rPr lang="en-US" dirty="0" smtClean="0"/>
              <a:t>Components: </a:t>
            </a:r>
          </a:p>
          <a:p>
            <a:pPr lvl="1"/>
            <a:r>
              <a:rPr lang="en-US" dirty="0" smtClean="0"/>
              <a:t>dam </a:t>
            </a:r>
            <a:r>
              <a:rPr lang="en-US" dirty="0"/>
              <a:t>6</a:t>
            </a:r>
            <a:r>
              <a:rPr lang="en-US" dirty="0" smtClean="0"/>
              <a:t>6 m high. </a:t>
            </a:r>
          </a:p>
          <a:p>
            <a:pPr lvl="1"/>
            <a:r>
              <a:rPr lang="en-US" dirty="0" smtClean="0"/>
              <a:t>@ 1000 meter diversion tunnels. </a:t>
            </a:r>
          </a:p>
          <a:p>
            <a:pPr lvl="1"/>
            <a:r>
              <a:rPr lang="en-US" dirty="0" smtClean="0"/>
              <a:t>power house and a switch yard.</a:t>
            </a:r>
          </a:p>
          <a:p>
            <a:pPr lvl="1"/>
            <a:r>
              <a:rPr lang="en-US" dirty="0" smtClean="0"/>
              <a:t>700 meters dewatered stretch.</a:t>
            </a:r>
            <a:endParaRPr lang="en-US" dirty="0"/>
          </a:p>
          <a:p>
            <a:pPr lvl="1"/>
            <a:r>
              <a:rPr lang="en-US" dirty="0" smtClean="0"/>
              <a:t>True run-of-river, no peak generation</a:t>
            </a:r>
          </a:p>
          <a:p>
            <a:pPr lvl="1"/>
            <a:r>
              <a:rPr lang="en-US" dirty="0"/>
              <a:t>No new access roads. </a:t>
            </a:r>
          </a:p>
          <a:p>
            <a:pPr lvl="1"/>
            <a:r>
              <a:rPr lang="en-US" dirty="0" smtClean="0"/>
              <a:t>Existing transmission line.</a:t>
            </a:r>
          </a:p>
          <a:p>
            <a:r>
              <a:rPr lang="en-US" dirty="0" smtClean="0"/>
              <a:t>IFC’s </a:t>
            </a:r>
            <a:r>
              <a:rPr lang="en-US" dirty="0"/>
              <a:t>proposed </a:t>
            </a:r>
            <a:r>
              <a:rPr lang="en-US" dirty="0" smtClean="0"/>
              <a:t>US$ 50 million A-Loan  (15% total </a:t>
            </a:r>
            <a:r>
              <a:rPr lang="en-US" dirty="0"/>
              <a:t>project </a:t>
            </a:r>
            <a:r>
              <a:rPr lang="en-US" dirty="0" smtClean="0"/>
              <a:t>cost </a:t>
            </a:r>
            <a:r>
              <a:rPr lang="en-US" dirty="0"/>
              <a:t>of US$332 </a:t>
            </a:r>
            <a:r>
              <a:rPr lang="en-US" dirty="0" smtClean="0"/>
              <a:t>million) and mobilization of </a:t>
            </a:r>
            <a:r>
              <a:rPr lang="en-US" dirty="0"/>
              <a:t>up to US$93 </a:t>
            </a:r>
            <a:r>
              <a:rPr lang="en-US" dirty="0" smtClean="0"/>
              <a:t>million.</a:t>
            </a:r>
          </a:p>
          <a:p>
            <a:r>
              <a:rPr lang="en-US" dirty="0" smtClean="0"/>
              <a:t>Co-financed with </a:t>
            </a:r>
            <a:r>
              <a:rPr lang="en-US" dirty="0" smtClean="0"/>
              <a:t>ADB, CDC, MIGA and others</a:t>
            </a:r>
            <a:endParaRPr lang="en-US" dirty="0" smtClean="0"/>
          </a:p>
          <a:p>
            <a:endParaRPr lang="en-US" dirty="0"/>
          </a:p>
        </p:txBody>
      </p:sp>
    </p:spTree>
    <p:extLst>
      <p:ext uri="{BB962C8B-B14F-4D97-AF65-F5344CB8AC3E}">
        <p14:creationId xmlns:p14="http://schemas.microsoft.com/office/powerpoint/2010/main" val="89284633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Thank You</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81171" y="720910"/>
            <a:ext cx="6934200" cy="4572000"/>
          </a:xfrm>
        </p:spPr>
      </p:pic>
      <p:sp>
        <p:nvSpPr>
          <p:cNvPr id="5" name="TextBox 4"/>
          <p:cNvSpPr txBox="1"/>
          <p:nvPr/>
        </p:nvSpPr>
        <p:spPr>
          <a:xfrm>
            <a:off x="3595033" y="5989511"/>
            <a:ext cx="1953933" cy="369332"/>
          </a:xfrm>
          <a:prstGeom prst="rect">
            <a:avLst/>
          </a:prstGeom>
          <a:noFill/>
        </p:spPr>
        <p:txBody>
          <a:bodyPr wrap="none" rtlCol="0">
            <a:spAutoFit/>
          </a:bodyPr>
          <a:lstStyle/>
          <a:p>
            <a:r>
              <a:rPr lang="en-US" dirty="0" smtClean="0"/>
              <a:t>pcardinale@ifc.org</a:t>
            </a:r>
            <a:endParaRPr lang="en-US" dirty="0"/>
          </a:p>
        </p:txBody>
      </p:sp>
      <p:sp>
        <p:nvSpPr>
          <p:cNvPr id="6" name="Rectangle 5"/>
          <p:cNvSpPr/>
          <p:nvPr/>
        </p:nvSpPr>
        <p:spPr>
          <a:xfrm>
            <a:off x="2229671" y="5441809"/>
            <a:ext cx="5409936" cy="646331"/>
          </a:xfrm>
          <a:prstGeom prst="rect">
            <a:avLst/>
          </a:prstGeom>
        </p:spPr>
        <p:txBody>
          <a:bodyPr wrap="square">
            <a:spAutoFit/>
          </a:bodyPr>
          <a:lstStyle/>
          <a:p>
            <a:r>
              <a:rPr lang="en-US" dirty="0">
                <a:solidFill>
                  <a:schemeClr val="bg1"/>
                </a:solidFill>
                <a:hlinkClick r:id="rId4"/>
              </a:rPr>
              <a:t>https://</a:t>
            </a:r>
            <a:r>
              <a:rPr lang="en-US" dirty="0" smtClean="0">
                <a:solidFill>
                  <a:schemeClr val="bg1"/>
                </a:solidFill>
                <a:hlinkClick r:id="rId4"/>
              </a:rPr>
              <a:t>www.youtube.com/watch?v=70woqAm4oYg</a:t>
            </a:r>
            <a:endParaRPr lang="en-US" dirty="0" smtClean="0">
              <a:solidFill>
                <a:schemeClr val="bg1"/>
              </a:solidFill>
            </a:endParaRPr>
          </a:p>
          <a:p>
            <a:endParaRPr lang="en-US" dirty="0">
              <a:solidFill>
                <a:schemeClr val="bg1"/>
              </a:solidFill>
            </a:endParaRPr>
          </a:p>
        </p:txBody>
      </p:sp>
    </p:spTree>
    <p:extLst>
      <p:ext uri="{BB962C8B-B14F-4D97-AF65-F5344CB8AC3E}">
        <p14:creationId xmlns:p14="http://schemas.microsoft.com/office/powerpoint/2010/main" val="388486523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F634DCC9-125F-4545-8F43-4560D889238B}" type="datetime1">
              <a:rPr lang="en-US" smtClean="0"/>
              <a:t>10/31/2016</a:t>
            </a:fld>
            <a:endParaRPr lang="en-US"/>
          </a:p>
        </p:txBody>
      </p:sp>
      <p:pic>
        <p:nvPicPr>
          <p:cNvPr id="3" name="Picture 2"/>
          <p:cNvPicPr/>
          <p:nvPr/>
        </p:nvPicPr>
        <p:blipFill>
          <a:blip r:embed="rId2">
            <a:extLst>
              <a:ext uri="{28A0092B-C50C-407E-A947-70E740481C1C}">
                <a14:useLocalDpi xmlns:a14="http://schemas.microsoft.com/office/drawing/2010/main"/>
              </a:ext>
            </a:extLst>
          </a:blip>
          <a:srcRect/>
          <a:stretch>
            <a:fillRect/>
          </a:stretch>
        </p:blipFill>
        <p:spPr bwMode="auto">
          <a:xfrm>
            <a:off x="0" y="9524"/>
            <a:ext cx="9144000" cy="6848475"/>
          </a:xfrm>
          <a:prstGeom prst="rect">
            <a:avLst/>
          </a:prstGeom>
          <a:noFill/>
          <a:ln>
            <a:noFill/>
          </a:ln>
        </p:spPr>
      </p:pic>
    </p:spTree>
    <p:extLst>
      <p:ext uri="{BB962C8B-B14F-4D97-AF65-F5344CB8AC3E}">
        <p14:creationId xmlns:p14="http://schemas.microsoft.com/office/powerpoint/2010/main" val="187493259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0" y="4751611"/>
            <a:ext cx="9144000" cy="1687008"/>
            <a:chOff x="0" y="4929209"/>
            <a:chExt cx="9144000" cy="1687008"/>
          </a:xfrm>
        </p:grpSpPr>
        <p:pic>
          <p:nvPicPr>
            <p:cNvPr id="6" name="Picture 12" descr="C:\Users\hali\Desktop\NVE\Zone B\DSC03217.JPG"/>
            <p:cNvPicPr>
              <a:picLocks noChangeAspect="1" noChangeArrowheads="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rcRect b="28876"/>
            <a:stretch>
              <a:fillRect/>
            </a:stretch>
          </p:blipFill>
          <p:spPr bwMode="auto">
            <a:xfrm>
              <a:off x="0" y="4952999"/>
              <a:ext cx="2292266" cy="1650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p:cNvPicPr>
              <a:picLocks noChangeAspect="1" noChangeArrowheads="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284497" y="4940663"/>
              <a:ext cx="2310346" cy="1675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9" descr="P:\GHP\Z - Photograph\Selected Pictures\Egyptian Vulture.jpg"/>
            <p:cNvPicPr>
              <a:picLocks noChangeAspect="1" noChangeArrowheads="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rcRect t="7584"/>
            <a:stretch>
              <a:fillRect/>
            </a:stretch>
          </p:blipFill>
          <p:spPr bwMode="auto">
            <a:xfrm>
              <a:off x="4572000" y="4929209"/>
              <a:ext cx="2284497" cy="1649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p:cNvPicPr>
              <a:picLocks noChangeAspect="1" noChangeArrowheads="1"/>
            </p:cNvPicPr>
            <p:nvPr/>
          </p:nvPicPr>
          <p:blipFill>
            <a:blip r:embed="rId5"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856497" y="4933244"/>
              <a:ext cx="2287503" cy="16421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3" name="Slide Number Placeholder 2"/>
          <p:cNvSpPr>
            <a:spLocks noGrp="1"/>
          </p:cNvSpPr>
          <p:nvPr>
            <p:ph type="sldNum" sz="quarter" idx="4"/>
          </p:nvPr>
        </p:nvSpPr>
        <p:spPr/>
        <p:txBody>
          <a:bodyPr/>
          <a:lstStyle/>
          <a:p>
            <a:pPr>
              <a:defRPr/>
            </a:pPr>
            <a:fld id="{A91C009A-D183-4B06-A7F0-ADEC358427FA}" type="slidenum">
              <a:rPr lang="en-US" smtClean="0"/>
              <a:pPr>
                <a:defRPr/>
              </a:pPr>
              <a:t>8</a:t>
            </a:fld>
            <a:endParaRPr lang="en-US" dirty="0"/>
          </a:p>
        </p:txBody>
      </p:sp>
      <p:pic>
        <p:nvPicPr>
          <p:cNvPr id="10" name="Picture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27004" y="1145972"/>
            <a:ext cx="3664596" cy="5178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p:nvSpPr>
        <p:spPr>
          <a:xfrm>
            <a:off x="152400" y="1066800"/>
            <a:ext cx="4711700" cy="4247317"/>
          </a:xfrm>
          <a:prstGeom prst="rect">
            <a:avLst/>
          </a:prstGeom>
          <a:solidFill>
            <a:schemeClr val="bg1"/>
          </a:solidFill>
        </p:spPr>
        <p:txBody>
          <a:bodyPr wrap="square">
            <a:spAutoFit/>
          </a:bodyPr>
          <a:lstStyle/>
          <a:p>
            <a:pPr>
              <a:defRPr/>
            </a:pPr>
            <a:r>
              <a:rPr lang="en-US" dirty="0" smtClean="0">
                <a:latin typeface="Cambria" panose="02040503050406030204" pitchFamily="18" charset="0"/>
              </a:rPr>
              <a:t>2014 </a:t>
            </a:r>
            <a:r>
              <a:rPr lang="en-US" dirty="0">
                <a:latin typeface="Cambria" panose="02040503050406030204" pitchFamily="18" charset="0"/>
              </a:rPr>
              <a:t>IUCN Strategic Environmental</a:t>
            </a:r>
          </a:p>
          <a:p>
            <a:pPr>
              <a:defRPr/>
            </a:pPr>
            <a:r>
              <a:rPr lang="en-US" dirty="0">
                <a:latin typeface="Cambria" panose="02040503050406030204" pitchFamily="18" charset="0"/>
              </a:rPr>
              <a:t>Assessment concluded that </a:t>
            </a:r>
            <a:r>
              <a:rPr lang="en-US" dirty="0" err="1">
                <a:latin typeface="Cambria" panose="02040503050406030204" pitchFamily="18" charset="0"/>
              </a:rPr>
              <a:t>Poonch</a:t>
            </a:r>
            <a:r>
              <a:rPr lang="en-US" dirty="0">
                <a:latin typeface="Cambria" panose="02040503050406030204" pitchFamily="18" charset="0"/>
              </a:rPr>
              <a:t> River is Ecologically “Highly Sensitive”</a:t>
            </a:r>
          </a:p>
          <a:p>
            <a:pPr>
              <a:defRPr/>
            </a:pPr>
            <a:endParaRPr lang="en-US" dirty="0">
              <a:latin typeface="Cambria" panose="02040503050406030204" pitchFamily="18" charset="0"/>
            </a:endParaRPr>
          </a:p>
          <a:p>
            <a:pPr>
              <a:defRPr/>
            </a:pPr>
            <a:r>
              <a:rPr lang="en-US" dirty="0">
                <a:latin typeface="Cambria" panose="02040503050406030204" pitchFamily="18" charset="0"/>
              </a:rPr>
              <a:t>IFC determined that the </a:t>
            </a:r>
            <a:r>
              <a:rPr lang="en-US" dirty="0" err="1">
                <a:latin typeface="Cambria" panose="02040503050406030204" pitchFamily="18" charset="0"/>
              </a:rPr>
              <a:t>Gulpur</a:t>
            </a:r>
            <a:r>
              <a:rPr lang="en-US" dirty="0">
                <a:latin typeface="Cambria" panose="02040503050406030204" pitchFamily="18" charset="0"/>
              </a:rPr>
              <a:t> HPP</a:t>
            </a:r>
          </a:p>
          <a:p>
            <a:pPr>
              <a:defRPr/>
            </a:pPr>
            <a:r>
              <a:rPr lang="en-US" dirty="0">
                <a:latin typeface="Cambria" panose="02040503050406030204" pitchFamily="18" charset="0"/>
              </a:rPr>
              <a:t>Is located in Critical Habitat (per PS6) </a:t>
            </a:r>
          </a:p>
          <a:p>
            <a:pPr>
              <a:defRPr/>
            </a:pPr>
            <a:r>
              <a:rPr lang="en-US" dirty="0">
                <a:latin typeface="Cambria" panose="02040503050406030204" pitchFamily="18" charset="0"/>
              </a:rPr>
              <a:t>based on:</a:t>
            </a:r>
          </a:p>
          <a:p>
            <a:pPr marL="285750" indent="-285750">
              <a:buFont typeface="Arial"/>
              <a:buChar char="•"/>
              <a:defRPr/>
            </a:pPr>
            <a:r>
              <a:rPr lang="en-US" dirty="0">
                <a:latin typeface="Cambria" panose="02040503050406030204" pitchFamily="18" charset="0"/>
              </a:rPr>
              <a:t>Regionally important population of Endangered migratory fish, Golden </a:t>
            </a:r>
            <a:r>
              <a:rPr lang="en-US" dirty="0" err="1">
                <a:latin typeface="Cambria" panose="02040503050406030204" pitchFamily="18" charset="0"/>
              </a:rPr>
              <a:t>Mahaseer</a:t>
            </a:r>
            <a:r>
              <a:rPr lang="en-US" dirty="0">
                <a:latin typeface="Cambria" panose="02040503050406030204" pitchFamily="18" charset="0"/>
              </a:rPr>
              <a:t> (</a:t>
            </a:r>
            <a:r>
              <a:rPr lang="en-US" i="1" dirty="0">
                <a:latin typeface="Cambria" panose="02040503050406030204" pitchFamily="18" charset="0"/>
              </a:rPr>
              <a:t>Tor </a:t>
            </a:r>
            <a:r>
              <a:rPr lang="en-US" i="1" dirty="0" err="1">
                <a:latin typeface="Cambria" panose="02040503050406030204" pitchFamily="18" charset="0"/>
              </a:rPr>
              <a:t>putitora</a:t>
            </a:r>
            <a:r>
              <a:rPr lang="en-US" dirty="0">
                <a:latin typeface="Cambria" panose="02040503050406030204" pitchFamily="18" charset="0"/>
              </a:rPr>
              <a:t>)</a:t>
            </a:r>
          </a:p>
          <a:p>
            <a:pPr marL="285750" indent="-285750">
              <a:buFont typeface="Arial"/>
              <a:buChar char="•"/>
              <a:defRPr/>
            </a:pPr>
            <a:r>
              <a:rPr lang="en-US" dirty="0">
                <a:latin typeface="Cambria" panose="02040503050406030204" pitchFamily="18" charset="0"/>
              </a:rPr>
              <a:t>Critically Endangered Kashmir Catfish (</a:t>
            </a:r>
            <a:r>
              <a:rPr lang="en-US" dirty="0" err="1">
                <a:latin typeface="Cambria" panose="02040503050406030204" pitchFamily="18" charset="0"/>
              </a:rPr>
              <a:t>Glyptothorax</a:t>
            </a:r>
            <a:r>
              <a:rPr lang="en-US" dirty="0">
                <a:latin typeface="Cambria" panose="02040503050406030204" pitchFamily="18" charset="0"/>
              </a:rPr>
              <a:t> </a:t>
            </a:r>
            <a:r>
              <a:rPr lang="en-US" dirty="0" err="1">
                <a:latin typeface="Cambria" panose="02040503050406030204" pitchFamily="18" charset="0"/>
              </a:rPr>
              <a:t>kasmirensis</a:t>
            </a:r>
            <a:r>
              <a:rPr lang="en-US" dirty="0">
                <a:latin typeface="Cambria" panose="02040503050406030204" pitchFamily="18" charset="0"/>
              </a:rPr>
              <a:t>)</a:t>
            </a:r>
          </a:p>
          <a:p>
            <a:pPr marL="285750" indent="-285750">
              <a:buFont typeface="Arial"/>
              <a:buChar char="•"/>
              <a:defRPr/>
            </a:pPr>
            <a:endParaRPr lang="en-US" dirty="0">
              <a:latin typeface="Cambria" panose="02040503050406030204" pitchFamily="18" charset="0"/>
            </a:endParaRPr>
          </a:p>
          <a:p>
            <a:pPr>
              <a:defRPr/>
            </a:pPr>
            <a:r>
              <a:rPr lang="en-US" dirty="0" err="1">
                <a:latin typeface="Cambria" panose="02040503050406030204" pitchFamily="18" charset="0"/>
              </a:rPr>
              <a:t>Gulpur</a:t>
            </a:r>
            <a:r>
              <a:rPr lang="en-US" dirty="0">
                <a:latin typeface="Cambria" panose="02040503050406030204" pitchFamily="18" charset="0"/>
              </a:rPr>
              <a:t> HPP is located within the </a:t>
            </a:r>
            <a:r>
              <a:rPr lang="en-US" dirty="0" err="1">
                <a:latin typeface="Cambria" panose="02040503050406030204" pitchFamily="18" charset="0"/>
              </a:rPr>
              <a:t>Poonch</a:t>
            </a:r>
            <a:r>
              <a:rPr lang="en-US" dirty="0">
                <a:latin typeface="Cambria" panose="02040503050406030204" pitchFamily="18" charset="0"/>
              </a:rPr>
              <a:t> River </a:t>
            </a:r>
            <a:r>
              <a:rPr lang="en-US" dirty="0" err="1">
                <a:latin typeface="Cambria" panose="02040503050406030204" pitchFamily="18" charset="0"/>
              </a:rPr>
              <a:t>Mahaseer</a:t>
            </a:r>
            <a:r>
              <a:rPr lang="en-US" dirty="0">
                <a:latin typeface="Cambria" panose="02040503050406030204" pitchFamily="18" charset="0"/>
              </a:rPr>
              <a:t> National Park</a:t>
            </a:r>
          </a:p>
        </p:txBody>
      </p:sp>
      <p:pic>
        <p:nvPicPr>
          <p:cNvPr id="12" name="Picture 3" descr="2678.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124200" y="5105400"/>
            <a:ext cx="20320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4"/>
          <p:cNvSpPr txBox="1">
            <a:spLocks noChangeArrowheads="1"/>
          </p:cNvSpPr>
          <p:nvPr/>
        </p:nvSpPr>
        <p:spPr bwMode="auto">
          <a:xfrm>
            <a:off x="3345616" y="6301273"/>
            <a:ext cx="14843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Trebuchet MS" panose="020B0603020202020204" pitchFamily="34" charset="0"/>
                <a:ea typeface="MS PGothic" panose="020B0600070205080204" pitchFamily="34" charset="-128"/>
              </a:defRPr>
            </a:lvl1pPr>
            <a:lvl2pPr marL="742950" indent="-285750">
              <a:defRPr sz="1600" b="1">
                <a:solidFill>
                  <a:schemeClr val="tx1"/>
                </a:solidFill>
                <a:latin typeface="Trebuchet MS" panose="020B0603020202020204" pitchFamily="34" charset="0"/>
                <a:ea typeface="MS PGothic" panose="020B0600070205080204" pitchFamily="34" charset="-128"/>
              </a:defRPr>
            </a:lvl2pPr>
            <a:lvl3pPr marL="1143000" indent="-228600">
              <a:defRPr sz="1600" b="1">
                <a:solidFill>
                  <a:schemeClr val="tx1"/>
                </a:solidFill>
                <a:latin typeface="Trebuchet MS" panose="020B0603020202020204" pitchFamily="34" charset="0"/>
                <a:ea typeface="MS PGothic" panose="020B0600070205080204" pitchFamily="34" charset="-128"/>
              </a:defRPr>
            </a:lvl3pPr>
            <a:lvl4pPr marL="1600200" indent="-228600">
              <a:defRPr sz="1600" b="1">
                <a:solidFill>
                  <a:schemeClr val="tx1"/>
                </a:solidFill>
                <a:latin typeface="Trebuchet MS" panose="020B0603020202020204" pitchFamily="34" charset="0"/>
                <a:ea typeface="MS PGothic" panose="020B0600070205080204" pitchFamily="34" charset="-128"/>
              </a:defRPr>
            </a:lvl4pPr>
            <a:lvl5pPr marL="2057400" indent="-228600">
              <a:defRPr sz="1600" b="1">
                <a:solidFill>
                  <a:schemeClr val="tx1"/>
                </a:solidFill>
                <a:latin typeface="Trebuchet MS" panose="020B0603020202020204" pitchFamily="34"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Trebuchet MS" panose="020B0603020202020204" pitchFamily="34"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Trebuchet MS" panose="020B0603020202020204" pitchFamily="34"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Trebuchet MS" panose="020B0603020202020204" pitchFamily="34"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Trebuchet MS" panose="020B0603020202020204" pitchFamily="34" charset="0"/>
                <a:ea typeface="MS PGothic" panose="020B0600070205080204" pitchFamily="34" charset="-128"/>
              </a:defRPr>
            </a:lvl9pPr>
          </a:lstStyle>
          <a:p>
            <a:r>
              <a:rPr lang="en-US" altLang="en-US" sz="1400" dirty="0"/>
              <a:t>Golden </a:t>
            </a:r>
            <a:r>
              <a:rPr lang="en-US" altLang="en-US" sz="1400" dirty="0" err="1"/>
              <a:t>Mahaseer</a:t>
            </a:r>
            <a:endParaRPr lang="en-US" altLang="en-US" sz="1400" dirty="0"/>
          </a:p>
        </p:txBody>
      </p:sp>
      <p:sp>
        <p:nvSpPr>
          <p:cNvPr id="14" name="Text Placeholder 3"/>
          <p:cNvSpPr>
            <a:spLocks noGrp="1"/>
          </p:cNvSpPr>
          <p:nvPr>
            <p:ph type="body" sz="quarter" idx="10"/>
          </p:nvPr>
        </p:nvSpPr>
        <p:spPr/>
        <p:txBody>
          <a:bodyPr vert="horz" lIns="91440" tIns="45720" rIns="91440" bIns="45720" rtlCol="0" anchor="ctr">
            <a:normAutofit/>
          </a:bodyPr>
          <a:lstStyle/>
          <a:p>
            <a:r>
              <a:rPr lang="en-US" sz="2900" dirty="0">
                <a:latin typeface="Gill Sans MT" pitchFamily="34" charset="0"/>
                <a:ea typeface="+mj-ea"/>
                <a:cs typeface="+mj-cs"/>
              </a:rPr>
              <a:t>Critical Habitat – </a:t>
            </a:r>
            <a:r>
              <a:rPr lang="en-US" sz="2900" dirty="0" err="1">
                <a:latin typeface="Gill Sans MT" pitchFamily="34" charset="0"/>
                <a:ea typeface="+mj-ea"/>
                <a:cs typeface="+mj-cs"/>
              </a:rPr>
              <a:t>Mahaseer</a:t>
            </a:r>
            <a:r>
              <a:rPr lang="en-US" sz="2900" dirty="0">
                <a:latin typeface="Gill Sans MT" pitchFamily="34" charset="0"/>
                <a:ea typeface="+mj-ea"/>
                <a:cs typeface="+mj-cs"/>
              </a:rPr>
              <a:t> National Park</a:t>
            </a:r>
            <a:endParaRPr lang="en-US" sz="2900" dirty="0">
              <a:latin typeface="Gill Sans MT" pitchFamily="34" charset="0"/>
              <a:ea typeface="+mj-ea"/>
              <a:cs typeface="+mj-cs"/>
            </a:endParaRPr>
          </a:p>
        </p:txBody>
      </p:sp>
    </p:spTree>
    <p:extLst>
      <p:ext uri="{BB962C8B-B14F-4D97-AF65-F5344CB8AC3E}">
        <p14:creationId xmlns:p14="http://schemas.microsoft.com/office/powerpoint/2010/main" val="97880148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0" y="4751611"/>
            <a:ext cx="9144000" cy="1687008"/>
            <a:chOff x="0" y="4929209"/>
            <a:chExt cx="9144000" cy="1687008"/>
          </a:xfrm>
        </p:grpSpPr>
        <p:pic>
          <p:nvPicPr>
            <p:cNvPr id="8" name="Picture 12" descr="C:\Users\hali\Desktop\NVE\Zone B\DSC03217.JPG"/>
            <p:cNvPicPr>
              <a:picLocks noChangeAspect="1" noChangeArrowheads="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rcRect b="28876"/>
            <a:stretch>
              <a:fillRect/>
            </a:stretch>
          </p:blipFill>
          <p:spPr bwMode="auto">
            <a:xfrm>
              <a:off x="0" y="4952999"/>
              <a:ext cx="2292266" cy="1650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p:cNvPicPr>
              <a:picLocks noChangeAspect="1" noChangeArrowheads="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284497" y="4940663"/>
              <a:ext cx="2310346" cy="1675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9" descr="P:\GHP\Z - Photograph\Selected Pictures\Egyptian Vulture.jpg"/>
            <p:cNvPicPr>
              <a:picLocks noChangeAspect="1" noChangeArrowheads="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rcRect t="7584"/>
            <a:stretch>
              <a:fillRect/>
            </a:stretch>
          </p:blipFill>
          <p:spPr bwMode="auto">
            <a:xfrm>
              <a:off x="4572000" y="4929209"/>
              <a:ext cx="2284497" cy="1649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p:cNvPicPr>
              <a:picLocks noChangeAspect="1" noChangeArrowheads="1"/>
            </p:cNvPicPr>
            <p:nvPr/>
          </p:nvPicPr>
          <p:blipFill>
            <a:blip r:embed="rId5"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856497" y="4933244"/>
              <a:ext cx="2287503" cy="16421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3" name="Slide Number Placeholder 2"/>
          <p:cNvSpPr>
            <a:spLocks noGrp="1"/>
          </p:cNvSpPr>
          <p:nvPr>
            <p:ph type="sldNum" sz="quarter" idx="4"/>
          </p:nvPr>
        </p:nvSpPr>
        <p:spPr/>
        <p:txBody>
          <a:bodyPr/>
          <a:lstStyle/>
          <a:p>
            <a:pPr>
              <a:defRPr/>
            </a:pPr>
            <a:fld id="{A91C009A-D183-4B06-A7F0-ADEC358427FA}" type="slidenum">
              <a:rPr lang="en-US" smtClean="0"/>
              <a:pPr>
                <a:defRPr/>
              </a:pPr>
              <a:t>9</a:t>
            </a:fld>
            <a:endParaRPr lang="en-US" dirty="0"/>
          </a:p>
        </p:txBody>
      </p:sp>
      <p:pic>
        <p:nvPicPr>
          <p:cNvPr id="5" name="Picture 2" descr="C:\Users\PCARDI~1\AppData\Local\Temp\notes172E74\~b290618.TMP"/>
          <p:cNvPicPr>
            <a:picLocks noGrp="1" noChangeAspect="1" noChangeArrowheads="1"/>
          </p:cNvPicPr>
          <p:nvPr>
            <p:ph idx="1"/>
          </p:nvPr>
        </p:nvPicPr>
        <p:blipFill>
          <a:blip r:embed="rId6">
            <a:extLst>
              <a:ext uri="{28A0092B-C50C-407E-A947-70E740481C1C}">
                <a14:useLocalDpi xmlns:a14="http://schemas.microsoft.com/office/drawing/2010/main" val="0"/>
              </a:ext>
            </a:extLst>
          </a:blip>
          <a:srcRect/>
          <a:stretch>
            <a:fillRect/>
          </a:stretch>
        </p:blipFill>
        <p:spPr bwMode="auto">
          <a:xfrm>
            <a:off x="152400" y="1524000"/>
            <a:ext cx="6809984" cy="4212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PCARDI~1\AppData\Local\Temp\notes172E74\~b917957.TMP"/>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76600" y="1524000"/>
            <a:ext cx="5607842" cy="4211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Placeholder 3"/>
          <p:cNvSpPr txBox="1">
            <a:spLocks/>
          </p:cNvSpPr>
          <p:nvPr/>
        </p:nvSpPr>
        <p:spPr>
          <a:xfrm>
            <a:off x="152400" y="152400"/>
            <a:ext cx="9144000" cy="841375"/>
          </a:xfrm>
          <a:prstGeom prst="rect">
            <a:avLst/>
          </a:prstGeom>
        </p:spPr>
        <p:txBody>
          <a:bodyPr vert="horz" lIns="91440" tIns="45720" rIns="91440" bIns="45720" rtlCol="0" anchor="ctr">
            <a:normAutofit/>
          </a:bodyPr>
          <a:lstStyle>
            <a:lvl1pPr indent="0" algn="ctr">
              <a:spcBef>
                <a:spcPct val="20000"/>
              </a:spcBef>
              <a:buFont typeface="Arial"/>
              <a:buNone/>
              <a:defRPr sz="2900" b="1" u="sng" cap="small" baseline="0">
                <a:solidFill>
                  <a:schemeClr val="bg1"/>
                </a:solidFill>
                <a:latin typeface="Gill Sans MT" pitchFamily="34" charset="0"/>
                <a:ea typeface="+mj-ea"/>
                <a:cs typeface="+mj-cs"/>
              </a:defRPr>
            </a:lvl1pPr>
            <a:lvl2pPr marL="742950" indent="-285750">
              <a:spcBef>
                <a:spcPct val="20000"/>
              </a:spcBef>
              <a:buFont typeface="Arial"/>
              <a:buChar char="–"/>
              <a:defRPr sz="2800"/>
            </a:lvl2pPr>
            <a:lvl3pPr marL="1143000" indent="-228600">
              <a:spcBef>
                <a:spcPct val="20000"/>
              </a:spcBef>
              <a:buFont typeface="Arial"/>
              <a:buChar char="•"/>
              <a:defRPr sz="2400"/>
            </a:lvl3pPr>
            <a:lvl4pPr marL="1600200" indent="-228600">
              <a:spcBef>
                <a:spcPct val="20000"/>
              </a:spcBef>
              <a:buFont typeface="Arial"/>
              <a:buChar char="–"/>
              <a:defRPr sz="2000"/>
            </a:lvl4pPr>
            <a:lvl5pPr marL="2057400" indent="-228600">
              <a:spcBef>
                <a:spcPct val="20000"/>
              </a:spcBef>
              <a:buFont typeface="Arial"/>
              <a:buChar char="»"/>
              <a:defRPr sz="2000"/>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r>
              <a:rPr lang="en-US" u="none" dirty="0"/>
              <a:t>Project Approach</a:t>
            </a:r>
            <a:r>
              <a:rPr lang="en-US" u="none" dirty="0" smtClean="0"/>
              <a:t>:  </a:t>
            </a:r>
            <a:r>
              <a:rPr lang="en-US" u="none" dirty="0"/>
              <a:t>Alternative Analysis</a:t>
            </a:r>
            <a:endParaRPr lang="en-US" u="none" dirty="0"/>
          </a:p>
        </p:txBody>
      </p:sp>
    </p:spTree>
    <p:extLst>
      <p:ext uri="{BB962C8B-B14F-4D97-AF65-F5344CB8AC3E}">
        <p14:creationId xmlns:p14="http://schemas.microsoft.com/office/powerpoint/2010/main" val="1380861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IFC Fixed Logo">
  <a:themeElements>
    <a:clrScheme name="World Bank">
      <a:dk1>
        <a:srgbClr val="002345"/>
      </a:dk1>
      <a:lt1>
        <a:sysClr val="window" lastClr="FFFFFF"/>
      </a:lt1>
      <a:dk2>
        <a:srgbClr val="000000"/>
      </a:dk2>
      <a:lt2>
        <a:srgbClr val="00ADE4"/>
      </a:lt2>
      <a:accent1>
        <a:srgbClr val="000000"/>
      </a:accent1>
      <a:accent2>
        <a:srgbClr val="7F7F7F"/>
      </a:accent2>
      <a:accent3>
        <a:srgbClr val="00ADE4"/>
      </a:accent3>
      <a:accent4>
        <a:srgbClr val="021F43"/>
      </a:accent4>
      <a:accent5>
        <a:srgbClr val="006450"/>
      </a:accent5>
      <a:accent6>
        <a:srgbClr val="F78D28"/>
      </a:accent6>
      <a:hlink>
        <a:srgbClr val="00AB51"/>
      </a:hlink>
      <a:folHlink>
        <a:srgbClr val="614776"/>
      </a:folHlink>
    </a:clrScheme>
    <a:fontScheme name="World Bank Arial">
      <a:majorFont>
        <a:latin typeface="Arial Bold"/>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115888" marR="0" indent="-115888" algn="l" defTabSz="914400" rtl="0" eaLnBrk="1" fontAlgn="base" latinLnBrk="0" hangingPunct="1">
          <a:lnSpc>
            <a:spcPct val="100000"/>
          </a:lnSpc>
          <a:spcBef>
            <a:spcPct val="50000"/>
          </a:spcBef>
          <a:spcAft>
            <a:spcPct val="0"/>
          </a:spcAft>
          <a:buClrTx/>
          <a:buSzTx/>
          <a:buFontTx/>
          <a:buChar char="•"/>
          <a:tabLst/>
          <a:defRPr kumimoji="0" lang="en-US" sz="1300" b="0" i="0" u="none" strike="noStrike" cap="none" normalizeH="0" baseline="0" smtClean="0">
            <a:ln>
              <a:noFill/>
            </a:ln>
            <a:solidFill>
              <a:schemeClr val="tx1"/>
            </a:solidFill>
            <a:effectLst/>
            <a:latin typeface="Trebuchet MS" pitchFamily="34" charset="0"/>
            <a:cs typeface="Times New Roman" pitchFamily="18"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115888" marR="0" indent="-115888" algn="l" defTabSz="914400" rtl="0" eaLnBrk="1" fontAlgn="base" latinLnBrk="0" hangingPunct="1">
          <a:lnSpc>
            <a:spcPct val="100000"/>
          </a:lnSpc>
          <a:spcBef>
            <a:spcPct val="50000"/>
          </a:spcBef>
          <a:spcAft>
            <a:spcPct val="0"/>
          </a:spcAft>
          <a:buClrTx/>
          <a:buSzTx/>
          <a:buFontTx/>
          <a:buChar char="•"/>
          <a:tabLst/>
          <a:defRPr kumimoji="0" lang="en-US" sz="1300" b="0" i="0" u="none" strike="noStrike" cap="none" normalizeH="0" baseline="0" smtClean="0">
            <a:ln>
              <a:noFill/>
            </a:ln>
            <a:solidFill>
              <a:schemeClr val="tx1"/>
            </a:solidFill>
            <a:effectLst/>
            <a:latin typeface="Trebuchet MS" pitchFamily="34" charset="0"/>
            <a:cs typeface="Times New Roman" pitchFamily="1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Two Area Slides">
  <a:themeElements>
    <a:clrScheme name="IFC">
      <a:dk1>
        <a:srgbClr val="021F43"/>
      </a:dk1>
      <a:lt1>
        <a:sysClr val="window" lastClr="FFFFFF"/>
      </a:lt1>
      <a:dk2>
        <a:srgbClr val="000000"/>
      </a:dk2>
      <a:lt2>
        <a:srgbClr val="139AF0"/>
      </a:lt2>
      <a:accent1>
        <a:srgbClr val="0B5A37"/>
      </a:accent1>
      <a:accent2>
        <a:srgbClr val="890089"/>
      </a:accent2>
      <a:accent3>
        <a:srgbClr val="C8BB7E"/>
      </a:accent3>
      <a:accent4>
        <a:srgbClr val="A90025"/>
      </a:accent4>
      <a:accent5>
        <a:srgbClr val="FC5307"/>
      </a:accent5>
      <a:accent6>
        <a:srgbClr val="420088"/>
      </a:accent6>
      <a:hlink>
        <a:srgbClr val="C8BB7E"/>
      </a:hlink>
      <a:folHlink>
        <a:srgbClr val="C58006"/>
      </a:folHlink>
    </a:clrScheme>
    <a:fontScheme name="World Bank Arial">
      <a:majorFont>
        <a:latin typeface="Arial Bold"/>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115888" marR="0" indent="-115888" algn="l" defTabSz="914400" rtl="0" eaLnBrk="1" fontAlgn="base" latinLnBrk="0" hangingPunct="1">
          <a:lnSpc>
            <a:spcPct val="100000"/>
          </a:lnSpc>
          <a:spcBef>
            <a:spcPct val="50000"/>
          </a:spcBef>
          <a:spcAft>
            <a:spcPct val="0"/>
          </a:spcAft>
          <a:buClrTx/>
          <a:buSzTx/>
          <a:buFontTx/>
          <a:buChar char="•"/>
          <a:tabLst/>
          <a:defRPr kumimoji="0" lang="en-US" sz="1300" b="0" i="0" u="none" strike="noStrike" cap="none" normalizeH="0" baseline="0" smtClean="0">
            <a:ln>
              <a:noFill/>
            </a:ln>
            <a:solidFill>
              <a:schemeClr val="tx1"/>
            </a:solidFill>
            <a:effectLst/>
            <a:latin typeface="Trebuchet MS" pitchFamily="34" charset="0"/>
            <a:cs typeface="Times New Roman" pitchFamily="18"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115888" marR="0" indent="-115888" algn="l" defTabSz="914400" rtl="0" eaLnBrk="1" fontAlgn="base" latinLnBrk="0" hangingPunct="1">
          <a:lnSpc>
            <a:spcPct val="100000"/>
          </a:lnSpc>
          <a:spcBef>
            <a:spcPct val="50000"/>
          </a:spcBef>
          <a:spcAft>
            <a:spcPct val="0"/>
          </a:spcAft>
          <a:buClrTx/>
          <a:buSzTx/>
          <a:buFontTx/>
          <a:buChar char="•"/>
          <a:tabLst/>
          <a:defRPr kumimoji="0" lang="en-US" sz="1300" b="0" i="0" u="none" strike="noStrike" cap="none" normalizeH="0" baseline="0" smtClean="0">
            <a:ln>
              <a:noFill/>
            </a:ln>
            <a:solidFill>
              <a:schemeClr val="tx1"/>
            </a:solidFill>
            <a:effectLst/>
            <a:latin typeface="Trebuchet MS" pitchFamily="34" charset="0"/>
            <a:cs typeface="Times New Roman" pitchFamily="1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5951</TotalTime>
  <Words>2575</Words>
  <Application>Microsoft Office PowerPoint</Application>
  <PresentationFormat>On-screen Show (4:3)</PresentationFormat>
  <Paragraphs>453</Paragraphs>
  <Slides>60</Slides>
  <Notes>4</Notes>
  <HiddenSlides>1</HiddenSlides>
  <MMClips>0</MMClips>
  <ScaleCrop>false</ScaleCrop>
  <HeadingPairs>
    <vt:vector size="6" baseType="variant">
      <vt:variant>
        <vt:lpstr>Fonts Used</vt:lpstr>
      </vt:variant>
      <vt:variant>
        <vt:i4>16</vt:i4>
      </vt:variant>
      <vt:variant>
        <vt:lpstr>Theme</vt:lpstr>
      </vt:variant>
      <vt:variant>
        <vt:i4>3</vt:i4>
      </vt:variant>
      <vt:variant>
        <vt:lpstr>Slide Titles</vt:lpstr>
      </vt:variant>
      <vt:variant>
        <vt:i4>60</vt:i4>
      </vt:variant>
    </vt:vector>
  </HeadingPairs>
  <TitlesOfParts>
    <vt:vector size="79" baseType="lpstr">
      <vt:lpstr>맑은 고딕</vt:lpstr>
      <vt:lpstr>MingLiU</vt:lpstr>
      <vt:lpstr>MS PGothic</vt:lpstr>
      <vt:lpstr>Andes ExtraLight</vt:lpstr>
      <vt:lpstr>Arial</vt:lpstr>
      <vt:lpstr>Arial Bold</vt:lpstr>
      <vt:lpstr>Calibri</vt:lpstr>
      <vt:lpstr>Cambria</vt:lpstr>
      <vt:lpstr>Courier New</vt:lpstr>
      <vt:lpstr>FreesiaUPC</vt:lpstr>
      <vt:lpstr>Gill Sans MT</vt:lpstr>
      <vt:lpstr>Times New Roman</vt:lpstr>
      <vt:lpstr>Trebuchet MS</vt:lpstr>
      <vt:lpstr>UICTFontTextStyleBody</vt:lpstr>
      <vt:lpstr>Verdana</vt:lpstr>
      <vt:lpstr>Wingdings</vt:lpstr>
      <vt:lpstr>Office Theme</vt:lpstr>
      <vt:lpstr>IFC Fixed Logo</vt:lpstr>
      <vt:lpstr>Two Area Slides</vt:lpstr>
      <vt:lpstr>PowerPoint Presentation</vt:lpstr>
      <vt:lpstr>IFC Proposed Approach</vt:lpstr>
      <vt:lpstr>PowerPoint Presentation</vt:lpstr>
      <vt:lpstr>Six-Step Process</vt:lpstr>
      <vt:lpstr>Case Study: Gulpur Hydropower Project, Pakistan</vt:lpstr>
      <vt:lpstr>Gulpur HPP (Pakistan)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Study Area – Spatial Boundaries  </vt:lpstr>
      <vt:lpstr>PowerPoint Presentation</vt:lpstr>
      <vt:lpstr>The VECs</vt:lpstr>
      <vt:lpstr>PowerPoint Presentation</vt:lpstr>
      <vt:lpstr>PowerPoint Presentation</vt:lpstr>
      <vt:lpstr>PowerPoint Presentation</vt:lpstr>
      <vt:lpstr>PowerPoint Presentation</vt:lpstr>
      <vt:lpstr>PowerPoint Presentation</vt:lpstr>
      <vt:lpstr>Aquatic Study</vt:lpstr>
      <vt:lpstr>Hydraulic and Geomorphology Indicators</vt:lpstr>
      <vt:lpstr>Hydrology Indicators</vt:lpstr>
      <vt:lpstr>Fish and Wildlife Indicators</vt:lpstr>
      <vt:lpstr>Fish Baseline – Indicator Species</vt:lpstr>
      <vt:lpstr>Mapped the Socioeconomic uses of water and pressures over the aquatic and riparian ecosystem.</vt:lpstr>
      <vt:lpstr>PowerPoint Presentation</vt:lpstr>
      <vt:lpstr>PowerPoint Presentation</vt:lpstr>
      <vt:lpstr>PowerPoint Presentation</vt:lpstr>
      <vt:lpstr>PowerPoint Presentation</vt:lpstr>
      <vt:lpstr>PowerPoint Presentation</vt:lpstr>
      <vt:lpstr>Definition of Present Ecological State </vt:lpstr>
      <vt:lpstr>Present Ecological Status of EF Sites</vt:lpstr>
      <vt:lpstr>PowerPoint Presentation</vt:lpstr>
      <vt:lpstr>Approach for Cumulative Impact Assessment</vt:lpstr>
      <vt:lpstr>PowerPoint Presentation</vt:lpstr>
      <vt:lpstr>PowerPoint Presentation</vt:lpstr>
      <vt:lpstr>PowerPoint Presentation</vt:lpstr>
      <vt:lpstr>Ecosystem Integrity Along the Length of the River</vt:lpstr>
      <vt:lpstr>Impact on Kashmir Catfish</vt:lpstr>
      <vt:lpstr>Impacts Just Downstream of  Dam – Low Flow Zone – EFlow Site 2</vt:lpstr>
      <vt:lpstr>Impacts Downstream of Tail Race – Eflow Site 3</vt:lpstr>
      <vt:lpstr>Evaluation of Barrier to Fish Movement</vt:lpstr>
      <vt:lpstr>Peaking Operation Discarded</vt:lpstr>
      <vt:lpstr>Tradeoffs: Economic Benefits vs Survival of Fish Populations</vt:lpstr>
      <vt:lpstr>Environmental Flow and Eflow Management Plan</vt:lpstr>
      <vt:lpstr>Findings and Conclusions from EcoFlow Assessment</vt:lpstr>
      <vt:lpstr>PowerPoint Presentation</vt:lpstr>
      <vt:lpstr>PowerPoint Presentation</vt:lpstr>
      <vt:lpstr>Cumulative Impact on Ecological Integrity</vt:lpstr>
      <vt:lpstr>PowerPoint Presentation</vt:lpstr>
      <vt:lpstr>Project Level Proposed Approach</vt:lpstr>
      <vt:lpstr>Biodiversity Action Plan (BAP)</vt:lpstr>
      <vt:lpstr>Basin Level: Proposed Approach</vt:lpstr>
      <vt:lpstr>Biodiversity Strategy</vt:lpstr>
      <vt:lpstr>PowerPoint Presentation</vt:lpstr>
      <vt:lpstr>PowerPoint Presentation</vt:lpstr>
      <vt:lpstr>PowerPoint Presentation</vt:lpstr>
      <vt:lpstr>Thank You</vt:lpstr>
    </vt:vector>
  </TitlesOfParts>
  <Company>Studio Grafik</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Sustainability Framework Learning Program</dc:title>
  <dc:subject>Overview of Sustainability Framework</dc:subject>
  <dc:creator>CES Knowledge Management Team</dc:creator>
  <dc:description>PowerPoint overview presentation for Module 2 (a) of IFC's 2 day corporate learning program on the revised Sustainability Framework.</dc:description>
  <cp:lastModifiedBy>Pablo Cardinale</cp:lastModifiedBy>
  <cp:revision>589</cp:revision>
  <cp:lastPrinted>2016-10-31T21:22:30Z</cp:lastPrinted>
  <dcterms:created xsi:type="dcterms:W3CDTF">2011-12-07T14:30:14Z</dcterms:created>
  <dcterms:modified xsi:type="dcterms:W3CDTF">2016-10-31T21:43:38Z</dcterms:modified>
</cp:coreProperties>
</file>